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309" r:id="rId4"/>
    <p:sldId id="297" r:id="rId5"/>
    <p:sldId id="298" r:id="rId6"/>
    <p:sldId id="299" r:id="rId7"/>
    <p:sldId id="300" r:id="rId8"/>
    <p:sldId id="312" r:id="rId9"/>
    <p:sldId id="301" r:id="rId10"/>
    <p:sldId id="302" r:id="rId11"/>
    <p:sldId id="303" r:id="rId12"/>
    <p:sldId id="305" r:id="rId13"/>
    <p:sldId id="306" r:id="rId14"/>
    <p:sldId id="313" r:id="rId15"/>
    <p:sldId id="307" r:id="rId16"/>
    <p:sldId id="263" r:id="rId17"/>
    <p:sldId id="264" r:id="rId18"/>
    <p:sldId id="266" r:id="rId19"/>
    <p:sldId id="270" r:id="rId20"/>
    <p:sldId id="272" r:id="rId21"/>
    <p:sldId id="274" r:id="rId22"/>
    <p:sldId id="281" r:id="rId23"/>
    <p:sldId id="284" r:id="rId24"/>
    <p:sldId id="286" r:id="rId25"/>
    <p:sldId id="311" r:id="rId26"/>
    <p:sldId id="287" r:id="rId27"/>
    <p:sldId id="289" r:id="rId28"/>
    <p:sldId id="290" r:id="rId29"/>
    <p:sldId id="288" r:id="rId30"/>
    <p:sldId id="291" r:id="rId31"/>
    <p:sldId id="292" r:id="rId32"/>
    <p:sldId id="293" r:id="rId33"/>
    <p:sldId id="294" r:id="rId34"/>
    <p:sldId id="295" r:id="rId35"/>
    <p:sldId id="28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8C23-2586-4F23-B1FB-2CD4F204EE88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08F2-C9D6-4703-9B1D-78AC8876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97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8C23-2586-4F23-B1FB-2CD4F204EE88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08F2-C9D6-4703-9B1D-78AC8876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1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8C23-2586-4F23-B1FB-2CD4F204EE88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08F2-C9D6-4703-9B1D-78AC8876FB3B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8494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8C23-2586-4F23-B1FB-2CD4F204EE88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08F2-C9D6-4703-9B1D-78AC8876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735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8C23-2586-4F23-B1FB-2CD4F204EE88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08F2-C9D6-4703-9B1D-78AC8876FB3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2435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8C23-2586-4F23-B1FB-2CD4F204EE88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08F2-C9D6-4703-9B1D-78AC8876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648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8C23-2586-4F23-B1FB-2CD4F204EE88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08F2-C9D6-4703-9B1D-78AC8876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427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8C23-2586-4F23-B1FB-2CD4F204EE88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08F2-C9D6-4703-9B1D-78AC8876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16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8C23-2586-4F23-B1FB-2CD4F204EE88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08F2-C9D6-4703-9B1D-78AC8876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86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8C23-2586-4F23-B1FB-2CD4F204EE88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08F2-C9D6-4703-9B1D-78AC8876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095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8C23-2586-4F23-B1FB-2CD4F204EE88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08F2-C9D6-4703-9B1D-78AC8876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62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8C23-2586-4F23-B1FB-2CD4F204EE88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08F2-C9D6-4703-9B1D-78AC8876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51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8C23-2586-4F23-B1FB-2CD4F204EE88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08F2-C9D6-4703-9B1D-78AC8876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03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8C23-2586-4F23-B1FB-2CD4F204EE88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08F2-C9D6-4703-9B1D-78AC8876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91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8C23-2586-4F23-B1FB-2CD4F204EE88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08F2-C9D6-4703-9B1D-78AC8876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8C23-2586-4F23-B1FB-2CD4F204EE88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08F2-C9D6-4703-9B1D-78AC8876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45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A8C23-2586-4F23-B1FB-2CD4F204EE88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9C08F2-C9D6-4703-9B1D-78AC8876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39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obronl@ft.untar.ac.id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8A5E3A-93C9-4EB9-9E98-4FF069B78554}"/>
              </a:ext>
            </a:extLst>
          </p:cNvPr>
          <p:cNvSpPr/>
          <p:nvPr/>
        </p:nvSpPr>
        <p:spPr>
          <a:xfrm>
            <a:off x="695400" y="1746244"/>
            <a:ext cx="9001001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MENUMBUHKEMBANGKAN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TEKNOPRENEURSHIP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BAGI MASYARAKAT SELAMA MASA DAN PASCA PEMBATASAN SOSIAL SEKALA BESAR COVID 19 DALAM PERSPEKTIF TEKNIK MESIN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C11E5A2-6B0B-4F67-AE3D-CEA47566518A}"/>
              </a:ext>
            </a:extLst>
          </p:cNvPr>
          <p:cNvSpPr/>
          <p:nvPr/>
        </p:nvSpPr>
        <p:spPr>
          <a:xfrm>
            <a:off x="4508579" y="174624"/>
            <a:ext cx="51845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Webinar </a:t>
            </a:r>
            <a:r>
              <a:rPr lang="en-US" sz="32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Teknik</a:t>
            </a:r>
            <a:r>
              <a:rPr lang="en-US" sz="32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Mesin</a:t>
            </a:r>
            <a:r>
              <a:rPr lang="en-US" sz="32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UMA 06 </a:t>
            </a:r>
            <a:r>
              <a:rPr lang="en-US" sz="32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Juli</a:t>
            </a:r>
            <a:r>
              <a:rPr lang="en-US" sz="32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2020</a:t>
            </a:r>
            <a:endParaRPr lang="en-US" sz="3200" b="0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E7C66FA-7535-49B5-8808-67808F852AA4}"/>
              </a:ext>
            </a:extLst>
          </p:cNvPr>
          <p:cNvSpPr/>
          <p:nvPr/>
        </p:nvSpPr>
        <p:spPr>
          <a:xfrm>
            <a:off x="2567608" y="4797152"/>
            <a:ext cx="572701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altLang="en-US" sz="2000" dirty="0" err="1" smtClean="0">
                <a:solidFill>
                  <a:schemeClr val="bg1"/>
                </a:solidFill>
              </a:rPr>
              <a:t>Prod</a:t>
            </a:r>
            <a:r>
              <a:rPr lang="en-AU" altLang="en-US" sz="2000" dirty="0" err="1" smtClean="0"/>
              <a:t>Teknik</a:t>
            </a:r>
            <a:r>
              <a:rPr lang="en-AU" altLang="en-US" sz="2000" dirty="0" smtClean="0"/>
              <a:t> </a:t>
            </a:r>
            <a:r>
              <a:rPr lang="en-AU" altLang="en-US" sz="2000" dirty="0" err="1"/>
              <a:t>Mesin</a:t>
            </a:r>
            <a:r>
              <a:rPr lang="en-AU" altLang="en-US" sz="2000" dirty="0"/>
              <a:t> - </a:t>
            </a:r>
            <a:r>
              <a:rPr lang="id-ID" altLang="en-US" sz="2000" dirty="0"/>
              <a:t>Jurusan Tekn</a:t>
            </a:r>
            <a:r>
              <a:rPr lang="en-AU" altLang="en-US" sz="2000" dirty="0" err="1"/>
              <a:t>ologi</a:t>
            </a:r>
            <a:r>
              <a:rPr lang="en-AU" altLang="en-US" sz="2000" dirty="0"/>
              <a:t> </a:t>
            </a:r>
            <a:r>
              <a:rPr lang="en-AU" altLang="en-US" sz="2000" dirty="0" err="1"/>
              <a:t>Industri</a:t>
            </a:r>
            <a:r>
              <a:rPr lang="en-US" altLang="en-US" sz="2000" dirty="0"/>
              <a:t> </a:t>
            </a:r>
          </a:p>
          <a:p>
            <a:pPr algn="ctr"/>
            <a:r>
              <a:rPr lang="id-ID" altLang="en-US" sz="2000" dirty="0"/>
              <a:t>Fak</a:t>
            </a:r>
            <a:r>
              <a:rPr lang="en-US" altLang="en-US" sz="2000" dirty="0" err="1"/>
              <a:t>ultas</a:t>
            </a:r>
            <a:r>
              <a:rPr lang="en-US" altLang="en-US" sz="2000" dirty="0"/>
              <a:t> </a:t>
            </a:r>
            <a:r>
              <a:rPr lang="id-ID" altLang="en-US" sz="2000" dirty="0"/>
              <a:t>Teknik </a:t>
            </a:r>
            <a:r>
              <a:rPr lang="en-AU" altLang="en-US" sz="2000" dirty="0"/>
              <a:t>- </a:t>
            </a:r>
            <a:r>
              <a:rPr lang="id-ID" altLang="en-US" sz="2000" dirty="0"/>
              <a:t>U</a:t>
            </a:r>
            <a:r>
              <a:rPr lang="en-US" altLang="en-US" sz="2000" dirty="0" err="1"/>
              <a:t>niversitas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Tarumanagara</a:t>
            </a:r>
            <a:endParaRPr lang="en-US" altLang="en-US" sz="2000" dirty="0"/>
          </a:p>
          <a:p>
            <a:pPr algn="ctr"/>
            <a:r>
              <a:rPr lang="id-ID" altLang="en-US" sz="2000" dirty="0"/>
              <a:t>Jl.</a:t>
            </a:r>
            <a:r>
              <a:rPr lang="en-US" altLang="en-US" sz="2000" dirty="0" err="1"/>
              <a:t>Let.Jend.S.Parman</a:t>
            </a:r>
            <a:r>
              <a:rPr lang="en-US" altLang="en-US" sz="2000" dirty="0"/>
              <a:t> No.1, Jakarta Barat 11440</a:t>
            </a:r>
          </a:p>
          <a:p>
            <a:pPr algn="ctr"/>
            <a:r>
              <a:rPr lang="en-US" altLang="en-US" sz="2000" dirty="0"/>
              <a:t>e</a:t>
            </a:r>
            <a:r>
              <a:rPr lang="id-ID" altLang="en-US" sz="2000" dirty="0"/>
              <a:t>-mail: </a:t>
            </a:r>
            <a:r>
              <a:rPr lang="id-ID" altLang="en-US" sz="2000" dirty="0">
                <a:solidFill>
                  <a:srgbClr val="FF0000"/>
                </a:solidFill>
                <a:hlinkClick r:id="rId2"/>
              </a:rPr>
              <a:t>Sobron</a:t>
            </a:r>
            <a:r>
              <a:rPr lang="en-US" altLang="en-US" sz="2000" dirty="0">
                <a:solidFill>
                  <a:srgbClr val="FF0000"/>
                </a:solidFill>
                <a:hlinkClick r:id="rId2"/>
              </a:rPr>
              <a:t>l</a:t>
            </a:r>
            <a:r>
              <a:rPr lang="id-ID" altLang="en-US" sz="2000" dirty="0">
                <a:solidFill>
                  <a:srgbClr val="FF0000"/>
                </a:solidFill>
                <a:hlinkClick r:id="rId2"/>
              </a:rPr>
              <a:t>@</a:t>
            </a:r>
            <a:r>
              <a:rPr lang="en-US" altLang="en-US" sz="2000" dirty="0" err="1">
                <a:solidFill>
                  <a:srgbClr val="FF0000"/>
                </a:solidFill>
                <a:hlinkClick r:id="rId2"/>
              </a:rPr>
              <a:t>ft</a:t>
            </a:r>
            <a:r>
              <a:rPr lang="id-ID" altLang="en-US" sz="2000" dirty="0">
                <a:solidFill>
                  <a:srgbClr val="FF0000"/>
                </a:solidFill>
                <a:hlinkClick r:id="rId2"/>
              </a:rPr>
              <a:t>.</a:t>
            </a:r>
            <a:r>
              <a:rPr lang="en-US" altLang="en-US" sz="2000" dirty="0">
                <a:solidFill>
                  <a:srgbClr val="FF0000"/>
                </a:solidFill>
                <a:hlinkClick r:id="rId2"/>
              </a:rPr>
              <a:t>untar.ac.id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algn="ctr"/>
            <a:r>
              <a:rPr lang="en-US" altLang="en-US" sz="2000" dirty="0" err="1" smtClean="0"/>
              <a:t>Juli</a:t>
            </a:r>
            <a:r>
              <a:rPr lang="en-US" altLang="en-US" sz="2000" dirty="0" smtClean="0"/>
              <a:t> 2020</a:t>
            </a:r>
            <a:endParaRPr lang="en-US" alt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933" y="206958"/>
            <a:ext cx="1257300" cy="11571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42" y="0"/>
            <a:ext cx="1682085" cy="15601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C11E5A2-6B0B-4F67-AE3D-CEA47566518A}"/>
              </a:ext>
            </a:extLst>
          </p:cNvPr>
          <p:cNvSpPr/>
          <p:nvPr/>
        </p:nvSpPr>
        <p:spPr>
          <a:xfrm>
            <a:off x="3230267" y="3928844"/>
            <a:ext cx="40898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M.SOBRON YAMIN LUBIS</a:t>
            </a:r>
            <a:endParaRPr lang="en-US" sz="2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28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938946" cy="947192"/>
          </a:xfrm>
        </p:spPr>
        <p:txBody>
          <a:bodyPr>
            <a:normAutofit fontScale="90000"/>
          </a:bodyPr>
          <a:lstStyle/>
          <a:p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tujuh</a:t>
            </a:r>
            <a:r>
              <a:rPr lang="en-US" sz="2400" dirty="0"/>
              <a:t> </a:t>
            </a:r>
            <a:r>
              <a:rPr lang="en-US" sz="2400" dirty="0" err="1"/>
              <a:t>karakter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seorang</a:t>
            </a:r>
            <a:r>
              <a:rPr lang="en-US" sz="2400" dirty="0"/>
              <a:t> entrepreneurship (</a:t>
            </a:r>
            <a:r>
              <a:rPr lang="en-US" sz="2400" dirty="0" err="1"/>
              <a:t>Mc.Graith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Mc Millan,2000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r>
              <a:rPr lang="en-US" sz="2400" dirty="0" smtClean="0"/>
              <a:t>Action </a:t>
            </a:r>
            <a:r>
              <a:rPr lang="en-US" sz="2400" dirty="0"/>
              <a:t>oriented ; see and do</a:t>
            </a:r>
          </a:p>
          <a:p>
            <a:r>
              <a:rPr lang="en-US" sz="2400" dirty="0" smtClean="0"/>
              <a:t>2.Befikir </a:t>
            </a:r>
            <a:r>
              <a:rPr lang="en-US" sz="2400" dirty="0"/>
              <a:t>simple</a:t>
            </a:r>
          </a:p>
          <a:p>
            <a:r>
              <a:rPr lang="en-US" sz="2400" dirty="0" smtClean="0"/>
              <a:t>3.Disiplin </a:t>
            </a:r>
            <a:r>
              <a:rPr lang="en-US" sz="2400" dirty="0" err="1"/>
              <a:t>tinggi</a:t>
            </a:r>
            <a:endParaRPr lang="en-US" sz="2400" dirty="0"/>
          </a:p>
          <a:p>
            <a:r>
              <a:rPr lang="en-US" sz="2400" dirty="0" smtClean="0"/>
              <a:t>4.Hanya </a:t>
            </a:r>
            <a:r>
              <a:rPr lang="en-US" sz="2400" dirty="0" err="1"/>
              <a:t>mengambil</a:t>
            </a:r>
            <a:r>
              <a:rPr lang="en-US" sz="2400" dirty="0"/>
              <a:t> </a:t>
            </a:r>
            <a:r>
              <a:rPr lang="en-US" sz="2400" dirty="0" err="1"/>
              <a:t>peluang</a:t>
            </a:r>
            <a:r>
              <a:rPr lang="en-US" sz="2400" dirty="0"/>
              <a:t> yang </a:t>
            </a:r>
            <a:r>
              <a:rPr lang="en-US" sz="2400" dirty="0" err="1"/>
              <a:t>terbaik</a:t>
            </a:r>
            <a:endParaRPr lang="en-US" sz="2400" dirty="0"/>
          </a:p>
          <a:p>
            <a:r>
              <a:rPr lang="en-US" sz="2400" dirty="0" smtClean="0"/>
              <a:t>5.Fokus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 smtClean="0"/>
              <a:t>eksekusi</a:t>
            </a:r>
            <a:endParaRPr lang="en-US" sz="2400" dirty="0"/>
          </a:p>
          <a:p>
            <a:r>
              <a:rPr lang="en-US" sz="2400" dirty="0" smtClean="0"/>
              <a:t>6.Fokus </a:t>
            </a:r>
            <a:r>
              <a:rPr lang="en-US" sz="2400" dirty="0"/>
              <a:t>energy </a:t>
            </a:r>
            <a:r>
              <a:rPr lang="en-US" sz="2400" dirty="0" err="1"/>
              <a:t>setiap</a:t>
            </a:r>
            <a:r>
              <a:rPr lang="en-US" sz="2400" dirty="0"/>
              <a:t> orang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 yang </a:t>
            </a:r>
            <a:r>
              <a:rPr lang="en-US" sz="2400" dirty="0" err="1"/>
              <a:t>digeluti</a:t>
            </a:r>
            <a:endParaRPr lang="en-US" sz="2400" dirty="0"/>
          </a:p>
          <a:p>
            <a:r>
              <a:rPr lang="en-US" sz="2400" dirty="0" smtClean="0"/>
              <a:t>7.Selalu </a:t>
            </a:r>
            <a:r>
              <a:rPr lang="en-US" sz="2400" dirty="0" err="1"/>
              <a:t>mencari</a:t>
            </a:r>
            <a:r>
              <a:rPr lang="en-US" sz="2400" dirty="0"/>
              <a:t> </a:t>
            </a:r>
            <a:r>
              <a:rPr lang="en-US" sz="2400" dirty="0" err="1"/>
              <a:t>peluang-peluang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60648"/>
            <a:ext cx="3096344" cy="799302"/>
          </a:xfrm>
        </p:spPr>
        <p:txBody>
          <a:bodyPr>
            <a:normAutofit/>
          </a:bodyPr>
          <a:lstStyle/>
          <a:p>
            <a:r>
              <a:rPr lang="en-US" sz="2400" dirty="0"/>
              <a:t>TECHNOPREUNUER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298334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/>
              <a:t>Technopreneur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gabungan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kata </a:t>
            </a:r>
            <a:r>
              <a:rPr lang="en-US" sz="2400" dirty="0" err="1"/>
              <a:t>yaitu</a:t>
            </a:r>
            <a:r>
              <a:rPr lang="en-US" sz="2400" dirty="0"/>
              <a:t> Technology </a:t>
            </a:r>
            <a:r>
              <a:rPr lang="en-US" sz="2400" dirty="0" err="1"/>
              <a:t>dan</a:t>
            </a:r>
            <a:r>
              <a:rPr lang="en-US" sz="2400" dirty="0"/>
              <a:t> Entrepreneur. 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Technopreneur</a:t>
            </a:r>
            <a:r>
              <a:rPr lang="en-US" sz="2400" dirty="0" smtClean="0"/>
              <a:t> </a:t>
            </a:r>
            <a:r>
              <a:rPr lang="en-US" sz="2400" dirty="0" err="1"/>
              <a:t>diartikan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peluang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 yang </a:t>
            </a:r>
            <a:r>
              <a:rPr lang="en-US" sz="2400" dirty="0" err="1"/>
              <a:t>memanfaatkan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yang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.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pun </a:t>
            </a:r>
            <a:r>
              <a:rPr lang="en-US" sz="2400" dirty="0" err="1"/>
              <a:t>mendorong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lulusan</a:t>
            </a:r>
            <a:r>
              <a:rPr lang="en-US" sz="2400" dirty="0"/>
              <a:t> </a:t>
            </a:r>
            <a:r>
              <a:rPr lang="en-US" sz="2400" dirty="0" err="1"/>
              <a:t>perguruan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yang </a:t>
            </a:r>
            <a:r>
              <a:rPr lang="en-US" sz="2400" dirty="0" err="1"/>
              <a:t>kompeten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jiwa</a:t>
            </a:r>
            <a:r>
              <a:rPr lang="en-US" sz="2400" dirty="0"/>
              <a:t> </a:t>
            </a:r>
            <a:r>
              <a:rPr lang="en-US" sz="2400" dirty="0" err="1"/>
              <a:t>wirausaha</a:t>
            </a:r>
            <a:r>
              <a:rPr lang="en-US" sz="2400" dirty="0"/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7334" y="4437112"/>
            <a:ext cx="8596668" cy="980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tokoh</a:t>
            </a:r>
            <a:r>
              <a:rPr lang="en-US" sz="2400" dirty="0" smtClean="0"/>
              <a:t> </a:t>
            </a:r>
            <a:r>
              <a:rPr lang="en-US" sz="2400" dirty="0" err="1" smtClean="0"/>
              <a:t>technopreneur</a:t>
            </a:r>
            <a:r>
              <a:rPr lang="en-US" sz="2400" dirty="0" smtClean="0"/>
              <a:t> yang </a:t>
            </a:r>
            <a:r>
              <a:rPr lang="en-US" sz="2400" dirty="0" err="1" smtClean="0"/>
              <a:t>sukses</a:t>
            </a:r>
            <a:r>
              <a:rPr lang="en-US" sz="2400" dirty="0" smtClean="0"/>
              <a:t> </a:t>
            </a:r>
            <a:r>
              <a:rPr lang="en-US" sz="2400" dirty="0" err="1" smtClean="0"/>
              <a:t>menggabungkan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entrepreneurship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lain Bill Gates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Microsoft, Steve Jobs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Apple, Inc., </a:t>
            </a:r>
            <a:r>
              <a:rPr lang="en-US" sz="2400" dirty="0" err="1" smtClean="0"/>
              <a:t>Soichiro</a:t>
            </a:r>
            <a:r>
              <a:rPr lang="en-US" sz="2400" dirty="0" smtClean="0"/>
              <a:t> Honda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Honda.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371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858826" cy="659160"/>
          </a:xfrm>
        </p:spPr>
        <p:txBody>
          <a:bodyPr>
            <a:normAutofit/>
          </a:bodyPr>
          <a:lstStyle/>
          <a:p>
            <a:r>
              <a:rPr lang="en-US" sz="2400" dirty="0" err="1"/>
              <a:t>Technopreneurship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1. </a:t>
            </a:r>
            <a:r>
              <a:rPr lang="en-US" sz="2400" dirty="0" err="1" smtClean="0"/>
              <a:t>Memanfaatkan</a:t>
            </a:r>
            <a:r>
              <a:rPr lang="en-US" sz="2400" dirty="0" smtClean="0"/>
              <a:t> </a:t>
            </a:r>
            <a:r>
              <a:rPr lang="en-US" sz="2400" dirty="0" err="1"/>
              <a:t>keahlian</a:t>
            </a:r>
            <a:r>
              <a:rPr lang="en-US" sz="2400" dirty="0"/>
              <a:t>/</a:t>
            </a:r>
            <a:r>
              <a:rPr lang="en-US" sz="2400" dirty="0" err="1"/>
              <a:t>disiplin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endParaRPr lang="en-US" sz="2400" dirty="0"/>
          </a:p>
          <a:p>
            <a:pPr algn="just"/>
            <a:r>
              <a:rPr lang="en-US" sz="2400" dirty="0" smtClean="0"/>
              <a:t>2.Melalui </a:t>
            </a:r>
            <a:r>
              <a:rPr lang="en-US" sz="2400" dirty="0" err="1"/>
              <a:t>invensi</a:t>
            </a:r>
            <a:r>
              <a:rPr lang="en-US" sz="2400" dirty="0"/>
              <a:t> </a:t>
            </a:r>
            <a:r>
              <a:rPr lang="en-US" sz="2400" dirty="0" err="1"/>
              <a:t>diubah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innovasi</a:t>
            </a:r>
            <a:r>
              <a:rPr lang="en-US" sz="2400" dirty="0"/>
              <a:t> yang 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peluang</a:t>
            </a:r>
            <a:r>
              <a:rPr lang="en-US" sz="2400" dirty="0" smtClean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endParaRPr lang="en-US" sz="2400" dirty="0"/>
          </a:p>
          <a:p>
            <a:pPr algn="just"/>
            <a:r>
              <a:rPr lang="en-US" sz="2400" dirty="0" smtClean="0"/>
              <a:t>3.Mengidentifikasi </a:t>
            </a:r>
            <a:r>
              <a:rPr lang="en-US" sz="2400" dirty="0" err="1"/>
              <a:t>innovasi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diubah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</a:p>
          <a:p>
            <a:pPr marL="0" indent="0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 err="1" smtClean="0"/>
              <a:t>kekayaan</a:t>
            </a:r>
            <a:endParaRPr lang="en-US" sz="2400" dirty="0"/>
          </a:p>
          <a:p>
            <a:pPr algn="just"/>
            <a:r>
              <a:rPr lang="en-US" sz="2400" dirty="0" smtClean="0"/>
              <a:t>4.Memanfaatkan </a:t>
            </a:r>
            <a:r>
              <a:rPr lang="en-US" sz="2400" dirty="0" err="1"/>
              <a:t>kesempatan</a:t>
            </a:r>
            <a:r>
              <a:rPr lang="en-US" sz="2400" dirty="0"/>
              <a:t> </a:t>
            </a:r>
            <a:r>
              <a:rPr lang="en-US" sz="2400" dirty="0" err="1"/>
              <a:t>melawan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rintangan</a:t>
            </a:r>
            <a:endParaRPr lang="en-US" sz="2400" dirty="0"/>
          </a:p>
          <a:p>
            <a:pPr algn="just"/>
            <a:r>
              <a:rPr lang="en-US" sz="2400" dirty="0" smtClean="0"/>
              <a:t>5.Mengidentifikasi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9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/>
              <a:t>Dikenal</a:t>
            </a:r>
            <a:r>
              <a:rPr lang="en-US" sz="2400" dirty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/>
              <a:t>technopreneurship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:</a:t>
            </a:r>
          </a:p>
          <a:p>
            <a:pPr algn="just"/>
            <a:r>
              <a:rPr lang="en-US" sz="2400" dirty="0" smtClean="0"/>
              <a:t>1.Radikal </a:t>
            </a:r>
            <a:r>
              <a:rPr lang="en-US" sz="2400" dirty="0" err="1"/>
              <a:t>technopreneur</a:t>
            </a:r>
            <a:r>
              <a:rPr lang="en-US" sz="2400" dirty="0"/>
              <a:t> :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berbasis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</a:p>
          <a:p>
            <a:pPr marL="0" indent="0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 err="1" smtClean="0"/>
              <a:t>disiplin</a:t>
            </a:r>
            <a:r>
              <a:rPr lang="en-US" sz="2400" dirty="0" smtClean="0"/>
              <a:t> </a:t>
            </a:r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dimilikinya</a:t>
            </a:r>
            <a:endParaRPr lang="en-US" sz="2400" dirty="0"/>
          </a:p>
          <a:p>
            <a:pPr algn="just"/>
            <a:r>
              <a:rPr lang="en-US" sz="2400" dirty="0" smtClean="0"/>
              <a:t>2.Semi </a:t>
            </a:r>
            <a:r>
              <a:rPr lang="en-US" sz="2400" dirty="0" err="1"/>
              <a:t>radikal</a:t>
            </a:r>
            <a:r>
              <a:rPr lang="en-US" sz="2400" dirty="0"/>
              <a:t> </a:t>
            </a:r>
            <a:r>
              <a:rPr lang="en-US" sz="2400" dirty="0" err="1"/>
              <a:t>technoprenuer</a:t>
            </a:r>
            <a:r>
              <a:rPr lang="en-US" sz="2400" dirty="0"/>
              <a:t>: 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 err="1" smtClean="0"/>
              <a:t>memanfaatkan</a:t>
            </a:r>
            <a:r>
              <a:rPr lang="en-US" sz="2400" dirty="0" smtClean="0"/>
              <a:t>/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 err="1" smtClean="0"/>
              <a:t>produksinya</a:t>
            </a:r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841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410554" cy="443136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Tips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Entrepreneur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1.Melakukan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pasar</a:t>
            </a:r>
            <a:r>
              <a:rPr lang="en-US" sz="2400" dirty="0" smtClean="0"/>
              <a:t>. </a:t>
            </a:r>
            <a:endParaRPr lang="en-US" sz="2400" dirty="0"/>
          </a:p>
          <a:p>
            <a:pPr marL="0" indent="0" algn="just">
              <a:buNone/>
            </a:pPr>
            <a:r>
              <a:rPr lang="en-US" sz="2400" dirty="0" smtClean="0"/>
              <a:t>2.Menghasilkan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unggul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unik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3.Menentukan </a:t>
            </a:r>
            <a:r>
              <a:rPr lang="en-US" sz="2400" dirty="0" err="1" smtClean="0"/>
              <a:t>pangsa</a:t>
            </a:r>
            <a:r>
              <a:rPr lang="en-US" sz="2400" dirty="0" smtClean="0"/>
              <a:t> </a:t>
            </a:r>
            <a:r>
              <a:rPr lang="en-US" sz="2400" dirty="0" err="1" smtClean="0"/>
              <a:t>pasar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4.Uji </a:t>
            </a:r>
            <a:r>
              <a:rPr lang="en-US" sz="2400" dirty="0" err="1" smtClean="0"/>
              <a:t>kelayakan</a:t>
            </a:r>
            <a:r>
              <a:rPr lang="en-US" sz="2400" dirty="0" smtClean="0"/>
              <a:t> </a:t>
            </a:r>
            <a:r>
              <a:rPr lang="en-US" sz="2400" dirty="0" err="1" smtClean="0"/>
              <a:t>pasar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5.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innovasi-innovasi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meningkatkan</a:t>
            </a:r>
            <a:r>
              <a:rPr lang="en-US" sz="2400" dirty="0" smtClean="0"/>
              <a:t> </a:t>
            </a:r>
          </a:p>
          <a:p>
            <a:pPr marL="0" indent="0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keunggulan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dihasilkan</a:t>
            </a:r>
            <a:r>
              <a:rPr lang="en-US" sz="2400" dirty="0" smtClean="0"/>
              <a:t>, </a:t>
            </a:r>
            <a:r>
              <a:rPr lang="en-US" sz="2400" dirty="0" err="1" smtClean="0"/>
              <a:t>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pendaftaran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HAKI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mendapatkan</a:t>
            </a:r>
            <a:r>
              <a:rPr lang="en-US" sz="2400" dirty="0" smtClean="0"/>
              <a:t> </a:t>
            </a:r>
            <a:r>
              <a:rPr lang="en-US" sz="2400" dirty="0" err="1" smtClean="0"/>
              <a:t>Hak</a:t>
            </a:r>
            <a:r>
              <a:rPr lang="en-US" sz="2400" dirty="0" smtClean="0"/>
              <a:t> Paten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782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332656"/>
            <a:ext cx="828092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9F240FCC-B044-492A-9CDC-B8FC26B4D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628800"/>
            <a:ext cx="8596668" cy="388077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/>
              <a:t>Rapid Prototyping (RP)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didefinisikan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metode-metode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model </a:t>
            </a:r>
            <a:r>
              <a:rPr lang="en-US" sz="2400" dirty="0" err="1"/>
              <a:t>berskala</a:t>
            </a:r>
            <a:r>
              <a:rPr lang="en-US" sz="2400" dirty="0"/>
              <a:t> (prototype)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(part), </a:t>
            </a:r>
            <a:r>
              <a:rPr lang="en-US" sz="2400" dirty="0" err="1"/>
              <a:t>ataupun</a:t>
            </a:r>
            <a:r>
              <a:rPr lang="en-US" sz="2400" dirty="0"/>
              <a:t> </a:t>
            </a:r>
            <a:r>
              <a:rPr lang="en-US" sz="2400" dirty="0" err="1"/>
              <a:t>rakitan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(assembly)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data Computer Aided Design (CAD)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dimensi</a:t>
            </a:r>
            <a:r>
              <a:rPr lang="en-US" sz="2400" dirty="0"/>
              <a:t>. </a:t>
            </a:r>
          </a:p>
          <a:p>
            <a:pPr algn="just"/>
            <a:r>
              <a:rPr lang="en-US" sz="2400" dirty="0"/>
              <a:t>Rapid Prototyping </a:t>
            </a:r>
            <a:r>
              <a:rPr lang="en-US" sz="2400" dirty="0" err="1"/>
              <a:t>memungkinkan</a:t>
            </a:r>
            <a:r>
              <a:rPr lang="en-US" sz="2400" dirty="0"/>
              <a:t> </a:t>
            </a:r>
            <a:r>
              <a:rPr lang="en-US" sz="2400" dirty="0" err="1"/>
              <a:t>visualisasi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dimensi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benda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dimensi</a:t>
            </a:r>
            <a:r>
              <a:rPr lang="en-US" sz="2400" dirty="0"/>
              <a:t> </a:t>
            </a:r>
            <a:r>
              <a:rPr lang="en-US" sz="2400" dirty="0" err="1"/>
              <a:t>asli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volume. </a:t>
            </a:r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produk-produk</a:t>
            </a:r>
            <a:r>
              <a:rPr lang="en-US" sz="2400" dirty="0"/>
              <a:t> rapid prototyping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menguji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part </a:t>
            </a:r>
            <a:r>
              <a:rPr lang="en-US" sz="2400" dirty="0" err="1"/>
              <a:t>tertentu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60648"/>
            <a:ext cx="746415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DB9A5A-15D8-4503-929E-B71F42989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1269"/>
            <a:ext cx="10972800" cy="4525963"/>
          </a:xfrm>
        </p:spPr>
        <p:txBody>
          <a:bodyPr/>
          <a:lstStyle/>
          <a:p>
            <a:pPr algn="just"/>
            <a:r>
              <a:rPr lang="en-GB" sz="2400" dirty="0" err="1"/>
              <a:t>Mengurangi</a:t>
            </a:r>
            <a:r>
              <a:rPr lang="en-GB" sz="2400" dirty="0"/>
              <a:t> lead time </a:t>
            </a:r>
            <a:r>
              <a:rPr lang="en-GB" sz="2400" dirty="0" err="1"/>
              <a:t>dalam</a:t>
            </a:r>
            <a:r>
              <a:rPr lang="en-GB" sz="2400" dirty="0"/>
              <a:t> </a:t>
            </a:r>
            <a:r>
              <a:rPr lang="en-GB" sz="2400" dirty="0" err="1"/>
              <a:t>memproduksi</a:t>
            </a:r>
            <a:r>
              <a:rPr lang="en-GB" sz="2400" dirty="0"/>
              <a:t> </a:t>
            </a:r>
            <a:r>
              <a:rPr lang="en-GB" sz="2400" dirty="0" err="1"/>
              <a:t>komponen</a:t>
            </a:r>
            <a:r>
              <a:rPr lang="en-GB" sz="2400" dirty="0"/>
              <a:t> prototype.</a:t>
            </a:r>
          </a:p>
          <a:p>
            <a:pPr algn="just"/>
            <a:r>
              <a:rPr lang="en-GB" sz="2400" dirty="0" err="1"/>
              <a:t>Meningkatkan</a:t>
            </a:r>
            <a:r>
              <a:rPr lang="en-GB" sz="2400" dirty="0"/>
              <a:t> </a:t>
            </a:r>
            <a:r>
              <a:rPr lang="en-GB" sz="2400" dirty="0" err="1"/>
              <a:t>kemampuan</a:t>
            </a:r>
            <a:r>
              <a:rPr lang="en-GB" sz="2400" dirty="0"/>
              <a:t> </a:t>
            </a:r>
            <a:r>
              <a:rPr lang="en-GB" sz="2400" dirty="0" err="1"/>
              <a:t>untuk</a:t>
            </a:r>
            <a:r>
              <a:rPr lang="en-GB" sz="2400" dirty="0"/>
              <a:t> </a:t>
            </a:r>
            <a:r>
              <a:rPr lang="en-GB" sz="2400" dirty="0" err="1"/>
              <a:t>memvisualisasikan</a:t>
            </a:r>
            <a:r>
              <a:rPr lang="en-GB" sz="2400" dirty="0"/>
              <a:t> </a:t>
            </a:r>
            <a:r>
              <a:rPr lang="en-GB" sz="2400" dirty="0" err="1"/>
              <a:t>bagian</a:t>
            </a:r>
            <a:r>
              <a:rPr lang="en-GB" sz="2400" dirty="0"/>
              <a:t> </a:t>
            </a:r>
            <a:r>
              <a:rPr lang="en-GB" sz="2400" dirty="0" err="1"/>
              <a:t>geometri</a:t>
            </a:r>
            <a:r>
              <a:rPr lang="en-GB" sz="2400" dirty="0"/>
              <a:t> </a:t>
            </a:r>
            <a:r>
              <a:rPr lang="en-GB" sz="2400" dirty="0" err="1"/>
              <a:t>karena</a:t>
            </a:r>
            <a:r>
              <a:rPr lang="en-GB" sz="2400" dirty="0"/>
              <a:t> </a:t>
            </a:r>
            <a:r>
              <a:rPr lang="en-GB" sz="2400" dirty="0" err="1"/>
              <a:t>keberadaan</a:t>
            </a:r>
            <a:r>
              <a:rPr lang="en-GB" sz="2400" dirty="0"/>
              <a:t> </a:t>
            </a:r>
            <a:r>
              <a:rPr lang="en-GB" sz="2400" dirty="0" err="1"/>
              <a:t>fisiknya</a:t>
            </a:r>
            <a:r>
              <a:rPr lang="en-GB" sz="2400" dirty="0"/>
              <a:t>.</a:t>
            </a:r>
          </a:p>
          <a:p>
            <a:pPr algn="just"/>
            <a:r>
              <a:rPr lang="en-GB" sz="2400" dirty="0" err="1"/>
              <a:t>Mendeteksi</a:t>
            </a:r>
            <a:r>
              <a:rPr lang="en-GB" sz="2400" dirty="0"/>
              <a:t> </a:t>
            </a:r>
            <a:r>
              <a:rPr lang="en-GB" sz="2400" dirty="0" err="1"/>
              <a:t>dini</a:t>
            </a:r>
            <a:r>
              <a:rPr lang="en-GB" sz="2400" dirty="0"/>
              <a:t>,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pengurangan</a:t>
            </a:r>
            <a:r>
              <a:rPr lang="en-GB" sz="2400" dirty="0"/>
              <a:t> </a:t>
            </a:r>
            <a:r>
              <a:rPr lang="en-GB" sz="2400" dirty="0" err="1"/>
              <a:t>kesalahan</a:t>
            </a:r>
            <a:r>
              <a:rPr lang="en-GB" sz="2400" dirty="0"/>
              <a:t> </a:t>
            </a:r>
            <a:r>
              <a:rPr lang="en-GB" sz="2400" dirty="0" err="1"/>
              <a:t>desain</a:t>
            </a:r>
            <a:r>
              <a:rPr lang="en-GB" sz="2400" dirty="0"/>
              <a:t>.</a:t>
            </a:r>
          </a:p>
          <a:p>
            <a:pPr algn="just"/>
            <a:r>
              <a:rPr lang="en-GB" sz="2400" dirty="0" err="1"/>
              <a:t>Meningkat</a:t>
            </a:r>
            <a:r>
              <a:rPr lang="en-GB" sz="2400" dirty="0"/>
              <a:t> </a:t>
            </a:r>
            <a:r>
              <a:rPr lang="en-GB" sz="2400" dirty="0" err="1"/>
              <a:t>kemampuan</a:t>
            </a:r>
            <a:r>
              <a:rPr lang="en-GB" sz="2400" dirty="0"/>
              <a:t> </a:t>
            </a:r>
            <a:r>
              <a:rPr lang="en-GB" sz="2400" dirty="0" err="1"/>
              <a:t>untuk</a:t>
            </a:r>
            <a:r>
              <a:rPr lang="en-GB" sz="2400" dirty="0"/>
              <a:t> </a:t>
            </a:r>
            <a:r>
              <a:rPr lang="en-GB" sz="2400" dirty="0" err="1"/>
              <a:t>menghitung</a:t>
            </a:r>
            <a:r>
              <a:rPr lang="en-GB" sz="2400" dirty="0"/>
              <a:t> </a:t>
            </a:r>
            <a:r>
              <a:rPr lang="en-GB" sz="2400" dirty="0" err="1"/>
              <a:t>sifat</a:t>
            </a:r>
            <a:r>
              <a:rPr lang="en-GB" sz="2400" dirty="0"/>
              <a:t> </a:t>
            </a:r>
            <a:r>
              <a:rPr lang="en-GB" sz="2400" dirty="0" err="1"/>
              <a:t>massa</a:t>
            </a:r>
            <a:r>
              <a:rPr lang="en-GB" sz="2400" dirty="0"/>
              <a:t> </a:t>
            </a:r>
            <a:r>
              <a:rPr lang="en-GB" sz="2400" dirty="0" err="1"/>
              <a:t>komponen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rakitan</a:t>
            </a:r>
            <a:endParaRPr lang="en-GB" sz="2400" dirty="0"/>
          </a:p>
          <a:p>
            <a:pPr algn="just"/>
            <a:r>
              <a:rPr lang="en-GB" sz="2400" dirty="0" err="1"/>
              <a:t>Mengurangi</a:t>
            </a:r>
            <a:r>
              <a:rPr lang="en-GB" sz="2400" dirty="0"/>
              <a:t> </a:t>
            </a:r>
            <a:r>
              <a:rPr lang="en-GB" sz="2400" dirty="0" err="1"/>
              <a:t>limbah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biaya</a:t>
            </a:r>
            <a:r>
              <a:rPr lang="en-GB" sz="2400" dirty="0"/>
              <a:t> </a:t>
            </a:r>
            <a:r>
              <a:rPr lang="en-GB" sz="2400" dirty="0" err="1"/>
              <a:t>perubahan</a:t>
            </a:r>
            <a:r>
              <a:rPr lang="en-GB" sz="2400" dirty="0"/>
              <a:t> </a:t>
            </a:r>
            <a:r>
              <a:rPr lang="en-GB" sz="2400" dirty="0" err="1"/>
              <a:t>desain</a:t>
            </a:r>
            <a:r>
              <a:rPr lang="en-GB" sz="2400" dirty="0"/>
              <a:t> yang </a:t>
            </a:r>
            <a:r>
              <a:rPr lang="en-GB" sz="2400" dirty="0" err="1"/>
              <a:t>mahal</a:t>
            </a:r>
            <a:r>
              <a:rPr lang="en-GB" sz="2400" dirty="0"/>
              <a:t>.</a:t>
            </a:r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904" y="0"/>
            <a:ext cx="5256584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1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33E40A-DB0B-4A1A-9C6A-0F86164D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GB" sz="2400" dirty="0" err="1"/>
              <a:t>Beberapa</a:t>
            </a:r>
            <a:r>
              <a:rPr lang="en-GB" sz="2400" dirty="0"/>
              <a:t> </a:t>
            </a:r>
            <a:r>
              <a:rPr lang="en-GB" sz="2400" dirty="0" err="1"/>
              <a:t>alasan</a:t>
            </a:r>
            <a:r>
              <a:rPr lang="en-GB" sz="2400" dirty="0"/>
              <a:t> </a:t>
            </a:r>
            <a:r>
              <a:rPr lang="en-GB" sz="2400" dirty="0" err="1"/>
              <a:t>mengapa</a:t>
            </a:r>
            <a:r>
              <a:rPr lang="en-GB" sz="2400" dirty="0"/>
              <a:t> rapid prototyping </a:t>
            </a:r>
            <a:r>
              <a:rPr lang="en-GB" sz="2400" dirty="0" err="1"/>
              <a:t>sangat</a:t>
            </a:r>
            <a:r>
              <a:rPr lang="en-GB" sz="2400" dirty="0"/>
              <a:t> </a:t>
            </a:r>
            <a:r>
              <a:rPr lang="en-GB" sz="2400" dirty="0" err="1"/>
              <a:t>berguna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diperlukan</a:t>
            </a:r>
            <a:r>
              <a:rPr lang="en-GB" sz="2400" dirty="0"/>
              <a:t> </a:t>
            </a:r>
            <a:r>
              <a:rPr lang="en-GB" sz="2400" dirty="0" err="1"/>
              <a:t>dalam</a:t>
            </a:r>
            <a:r>
              <a:rPr lang="en-GB" sz="2400" dirty="0"/>
              <a:t> </a:t>
            </a:r>
            <a:r>
              <a:rPr lang="en-GB" sz="2400" dirty="0" err="1"/>
              <a:t>dunia</a:t>
            </a:r>
            <a:r>
              <a:rPr lang="en-GB" sz="2400" dirty="0"/>
              <a:t> </a:t>
            </a:r>
            <a:r>
              <a:rPr lang="en-GB" sz="2400" dirty="0" err="1"/>
              <a:t>industri</a:t>
            </a:r>
            <a:r>
              <a:rPr lang="en-GB" sz="2400" dirty="0"/>
              <a:t> </a:t>
            </a:r>
            <a:r>
              <a:rPr lang="en-GB" sz="2400" dirty="0" err="1"/>
              <a:t>adalah</a:t>
            </a:r>
            <a:r>
              <a:rPr lang="en-GB" sz="2400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CEAF150-330D-4104-BC1F-6B80C34DA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46" y="1556792"/>
            <a:ext cx="10972800" cy="4525963"/>
          </a:xfrm>
        </p:spPr>
        <p:txBody>
          <a:bodyPr>
            <a:normAutofit/>
          </a:bodyPr>
          <a:lstStyle/>
          <a:p>
            <a:pPr algn="just"/>
            <a:r>
              <a:rPr lang="en-GB" sz="2400" dirty="0" err="1"/>
              <a:t>Meningkatkan</a:t>
            </a:r>
            <a:r>
              <a:rPr lang="en-GB" sz="2400" dirty="0"/>
              <a:t> </a:t>
            </a:r>
            <a:r>
              <a:rPr lang="en-GB" sz="2400" dirty="0" err="1"/>
              <a:t>efektifitas</a:t>
            </a:r>
            <a:r>
              <a:rPr lang="en-GB" sz="2400" dirty="0"/>
              <a:t> </a:t>
            </a:r>
            <a:r>
              <a:rPr lang="en-GB" sz="2400" dirty="0" err="1"/>
              <a:t>komunikasi</a:t>
            </a:r>
            <a:r>
              <a:rPr lang="en-GB" sz="2400" dirty="0"/>
              <a:t> di </a:t>
            </a:r>
            <a:r>
              <a:rPr lang="en-GB" sz="2400" dirty="0" err="1"/>
              <a:t>lingkungan</a:t>
            </a:r>
            <a:r>
              <a:rPr lang="en-GB" sz="2400" dirty="0"/>
              <a:t> </a:t>
            </a:r>
            <a:r>
              <a:rPr lang="en-GB" sz="2400" dirty="0" err="1"/>
              <a:t>industri</a:t>
            </a:r>
            <a:r>
              <a:rPr lang="en-GB" sz="2400" dirty="0"/>
              <a:t> </a:t>
            </a:r>
            <a:r>
              <a:rPr lang="en-GB" sz="2400" dirty="0" err="1"/>
              <a:t>atau</a:t>
            </a:r>
            <a:r>
              <a:rPr lang="en-GB" sz="2400" dirty="0"/>
              <a:t> </a:t>
            </a:r>
            <a:r>
              <a:rPr lang="en-GB" sz="2400" dirty="0" err="1"/>
              <a:t>dengan</a:t>
            </a:r>
            <a:r>
              <a:rPr lang="en-GB" sz="2400" dirty="0"/>
              <a:t> </a:t>
            </a:r>
            <a:r>
              <a:rPr lang="en-GB" sz="2400" dirty="0" err="1"/>
              <a:t>konsumen</a:t>
            </a:r>
            <a:r>
              <a:rPr lang="en-GB" sz="2400" dirty="0"/>
              <a:t>.</a:t>
            </a:r>
          </a:p>
          <a:p>
            <a:pPr algn="just"/>
            <a:r>
              <a:rPr lang="en-GB" sz="2400" dirty="0" err="1"/>
              <a:t>Mengurangi</a:t>
            </a:r>
            <a:r>
              <a:rPr lang="en-GB" sz="2400" dirty="0"/>
              <a:t> </a:t>
            </a:r>
            <a:r>
              <a:rPr lang="en-GB" sz="2400" dirty="0" err="1"/>
              <a:t>kesalahan-kesalahan</a:t>
            </a:r>
            <a:r>
              <a:rPr lang="en-GB" sz="2400" dirty="0"/>
              <a:t> </a:t>
            </a:r>
            <a:r>
              <a:rPr lang="en-GB" sz="2400" dirty="0" err="1"/>
              <a:t>produksi</a:t>
            </a:r>
            <a:r>
              <a:rPr lang="en-GB" sz="2400" dirty="0"/>
              <a:t> yang </a:t>
            </a:r>
            <a:r>
              <a:rPr lang="en-GB" sz="2400" dirty="0" err="1"/>
              <a:t>mengakibatkan</a:t>
            </a:r>
            <a:r>
              <a:rPr lang="en-GB" sz="2400" dirty="0"/>
              <a:t> </a:t>
            </a:r>
            <a:r>
              <a:rPr lang="en-GB" sz="2400" dirty="0" err="1"/>
              <a:t>membengkaknya</a:t>
            </a:r>
            <a:r>
              <a:rPr lang="en-GB" sz="2400" dirty="0"/>
              <a:t> </a:t>
            </a:r>
            <a:r>
              <a:rPr lang="en-GB" sz="2400" dirty="0" err="1"/>
              <a:t>biaya</a:t>
            </a:r>
            <a:r>
              <a:rPr lang="en-GB" sz="2400" dirty="0"/>
              <a:t> </a:t>
            </a:r>
            <a:r>
              <a:rPr lang="en-GB" sz="2400" dirty="0" err="1"/>
              <a:t>produksi</a:t>
            </a:r>
            <a:r>
              <a:rPr lang="en-GB" sz="2400" dirty="0"/>
              <a:t>.</a:t>
            </a:r>
          </a:p>
          <a:p>
            <a:pPr algn="just"/>
            <a:r>
              <a:rPr lang="en-GB" sz="2400" dirty="0" err="1"/>
              <a:t>Mengurangi</a:t>
            </a:r>
            <a:r>
              <a:rPr lang="en-GB" sz="2400" dirty="0"/>
              <a:t> </a:t>
            </a:r>
            <a:r>
              <a:rPr lang="en-GB" sz="2400" dirty="0" err="1"/>
              <a:t>waktu</a:t>
            </a:r>
            <a:r>
              <a:rPr lang="en-GB" sz="2400" dirty="0"/>
              <a:t> </a:t>
            </a:r>
            <a:r>
              <a:rPr lang="en-GB" sz="2400" dirty="0" err="1"/>
              <a:t>pengembangan</a:t>
            </a:r>
            <a:r>
              <a:rPr lang="en-GB" sz="2400" dirty="0"/>
              <a:t> </a:t>
            </a:r>
            <a:r>
              <a:rPr lang="en-GB" sz="2400" dirty="0" err="1"/>
              <a:t>produk</a:t>
            </a:r>
            <a:r>
              <a:rPr lang="en-GB" sz="2400" dirty="0"/>
              <a:t>.</a:t>
            </a:r>
          </a:p>
          <a:p>
            <a:pPr algn="just"/>
            <a:r>
              <a:rPr lang="en-GB" sz="2400" dirty="0" err="1"/>
              <a:t>Meminimalisasi</a:t>
            </a:r>
            <a:r>
              <a:rPr lang="en-GB" sz="2400" dirty="0"/>
              <a:t> </a:t>
            </a:r>
            <a:r>
              <a:rPr lang="en-GB" sz="2400" dirty="0" err="1"/>
              <a:t>perubahan-perubahan</a:t>
            </a:r>
            <a:r>
              <a:rPr lang="en-GB" sz="2400" dirty="0"/>
              <a:t> </a:t>
            </a:r>
            <a:r>
              <a:rPr lang="en-GB" sz="2400" dirty="0" err="1"/>
              <a:t>mendasar</a:t>
            </a:r>
            <a:r>
              <a:rPr lang="en-GB" sz="2400" dirty="0"/>
              <a:t>.</a:t>
            </a:r>
          </a:p>
          <a:p>
            <a:pPr algn="just"/>
            <a:r>
              <a:rPr lang="en-GB" sz="2400" dirty="0" err="1"/>
              <a:t>Memperpanjang</a:t>
            </a:r>
            <a:r>
              <a:rPr lang="en-GB" sz="2400" dirty="0"/>
              <a:t> </a:t>
            </a:r>
            <a:r>
              <a:rPr lang="en-GB" sz="2400" dirty="0" err="1"/>
              <a:t>jangka</a:t>
            </a:r>
            <a:r>
              <a:rPr lang="en-GB" sz="2400" dirty="0"/>
              <a:t> </a:t>
            </a:r>
            <a:r>
              <a:rPr lang="en-GB" sz="2400" dirty="0" err="1"/>
              <a:t>pakai</a:t>
            </a:r>
            <a:r>
              <a:rPr lang="en-GB" sz="2400" dirty="0"/>
              <a:t> </a:t>
            </a:r>
            <a:r>
              <a:rPr lang="en-GB" sz="2400" dirty="0" err="1"/>
              <a:t>produk</a:t>
            </a:r>
            <a:r>
              <a:rPr lang="en-GB" sz="2400" dirty="0"/>
              <a:t> </a:t>
            </a:r>
            <a:r>
              <a:rPr lang="en-GB" sz="2400" dirty="0" err="1"/>
              <a:t>misalnya</a:t>
            </a:r>
            <a:r>
              <a:rPr lang="en-GB" sz="2400" dirty="0"/>
              <a:t> </a:t>
            </a:r>
            <a:r>
              <a:rPr lang="en-GB" sz="2400" dirty="0" err="1"/>
              <a:t>dengan</a:t>
            </a:r>
            <a:r>
              <a:rPr lang="en-GB" sz="2400" dirty="0"/>
              <a:t> </a:t>
            </a:r>
            <a:r>
              <a:rPr lang="en-GB" sz="2400" dirty="0" err="1"/>
              <a:t>menambahkan</a:t>
            </a:r>
            <a:r>
              <a:rPr lang="en-GB" sz="2400" dirty="0"/>
              <a:t> </a:t>
            </a:r>
            <a:r>
              <a:rPr lang="en-GB" sz="2400" dirty="0" err="1"/>
              <a:t>beberapa</a:t>
            </a:r>
            <a:r>
              <a:rPr lang="en-GB" sz="2400" dirty="0"/>
              <a:t> </a:t>
            </a:r>
            <a:r>
              <a:rPr lang="en-GB" sz="2400" dirty="0" err="1"/>
              <a:t>komponen</a:t>
            </a:r>
            <a:r>
              <a:rPr lang="en-GB" sz="2400" dirty="0"/>
              <a:t> </a:t>
            </a:r>
            <a:r>
              <a:rPr lang="en-GB" sz="2400" dirty="0" err="1"/>
              <a:t>fitur</a:t>
            </a:r>
            <a:r>
              <a:rPr lang="en-GB" sz="2400" dirty="0"/>
              <a:t> </a:t>
            </a:r>
            <a:r>
              <a:rPr lang="en-GB" sz="2400" dirty="0" err="1"/>
              <a:t>atau</a:t>
            </a:r>
            <a:r>
              <a:rPr lang="en-GB" sz="2400" dirty="0"/>
              <a:t> </a:t>
            </a:r>
            <a:r>
              <a:rPr lang="en-GB" sz="2400" dirty="0" err="1"/>
              <a:t>mengurangi</a:t>
            </a:r>
            <a:r>
              <a:rPr lang="en-GB" sz="2400" dirty="0"/>
              <a:t> </a:t>
            </a:r>
            <a:r>
              <a:rPr lang="en-GB" sz="2400" dirty="0" err="1"/>
              <a:t>fitur-fitur</a:t>
            </a:r>
            <a:r>
              <a:rPr lang="en-GB" sz="2400" dirty="0"/>
              <a:t> yang </a:t>
            </a:r>
            <a:r>
              <a:rPr lang="en-GB" sz="2400" dirty="0" err="1"/>
              <a:t>tidak</a:t>
            </a:r>
            <a:r>
              <a:rPr lang="en-GB" sz="2400" dirty="0"/>
              <a:t> </a:t>
            </a:r>
            <a:r>
              <a:rPr lang="en-GB" sz="2400" dirty="0" err="1"/>
              <a:t>diperlukan</a:t>
            </a:r>
            <a:r>
              <a:rPr lang="en-GB" sz="2400" dirty="0"/>
              <a:t> </a:t>
            </a:r>
            <a:r>
              <a:rPr lang="en-GB" sz="2400" dirty="0" err="1"/>
              <a:t>dalam</a:t>
            </a:r>
            <a:r>
              <a:rPr lang="en-GB" sz="2400" dirty="0"/>
              <a:t> </a:t>
            </a:r>
            <a:r>
              <a:rPr lang="en-GB" sz="2400" dirty="0" err="1"/>
              <a:t>desain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287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185466"/>
            <a:ext cx="5688632" cy="452323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073" y="1336386"/>
            <a:ext cx="5347559" cy="435901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7C299B8C-E1C8-4910-B871-B11F8BF621C1}"/>
              </a:ext>
            </a:extLst>
          </p:cNvPr>
          <p:cNvSpPr txBox="1">
            <a:spLocks/>
          </p:cNvSpPr>
          <p:nvPr/>
        </p:nvSpPr>
        <p:spPr>
          <a:xfrm>
            <a:off x="5533728" y="66938"/>
            <a:ext cx="476632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-25000" dirty="0" smtClean="0"/>
              <a:t>       </a:t>
            </a:r>
            <a:r>
              <a:rPr lang="en-US" baseline="-25000" dirty="0" err="1" smtClean="0"/>
              <a:t>Stereolithography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C299B8C-E1C8-4910-B871-B11F8BF621C1}"/>
              </a:ext>
            </a:extLst>
          </p:cNvPr>
          <p:cNvSpPr txBox="1">
            <a:spLocks/>
          </p:cNvSpPr>
          <p:nvPr/>
        </p:nvSpPr>
        <p:spPr>
          <a:xfrm>
            <a:off x="767408" y="66938"/>
            <a:ext cx="476632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-25000" dirty="0" smtClean="0"/>
              <a:t>       Selective Laser Sintering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3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386218" cy="73116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MATERI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628800"/>
            <a:ext cx="8596668" cy="3880773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Pendahuluan</a:t>
            </a:r>
            <a:endParaRPr lang="en-US" sz="2400" dirty="0" smtClean="0"/>
          </a:p>
          <a:p>
            <a:r>
              <a:rPr lang="en-US" sz="2400" dirty="0" smtClean="0"/>
              <a:t>PSBB &amp; New Normal</a:t>
            </a:r>
          </a:p>
          <a:p>
            <a:r>
              <a:rPr lang="en-US" sz="2400" dirty="0" smtClean="0"/>
              <a:t>Entrepreneurship</a:t>
            </a:r>
          </a:p>
          <a:p>
            <a:r>
              <a:rPr lang="en-US" sz="2400" dirty="0" err="1" smtClean="0"/>
              <a:t>Technopreuneur</a:t>
            </a:r>
            <a:r>
              <a:rPr lang="en-US" sz="2400" dirty="0" smtClean="0"/>
              <a:t> </a:t>
            </a:r>
          </a:p>
          <a:p>
            <a:r>
              <a:rPr lang="en-AU" sz="2400" dirty="0" err="1"/>
              <a:t>Membangun</a:t>
            </a:r>
            <a:r>
              <a:rPr lang="en-AU" sz="2400" dirty="0"/>
              <a:t> </a:t>
            </a:r>
            <a:r>
              <a:rPr lang="en-AU" sz="2400" dirty="0" err="1"/>
              <a:t>Technopreneur</a:t>
            </a:r>
            <a:r>
              <a:rPr lang="en-AU" sz="2400" dirty="0"/>
              <a:t> </a:t>
            </a:r>
            <a:r>
              <a:rPr lang="en-AU" sz="2400" dirty="0" err="1"/>
              <a:t>Melalui</a:t>
            </a:r>
            <a:r>
              <a:rPr lang="en-AU" sz="2400" dirty="0"/>
              <a:t> </a:t>
            </a:r>
            <a:r>
              <a:rPr lang="en-AU" sz="2400" dirty="0" err="1"/>
              <a:t>Teknologi</a:t>
            </a:r>
            <a:r>
              <a:rPr lang="en-AU" sz="2400" dirty="0"/>
              <a:t> Rapid Prototyping</a:t>
            </a:r>
            <a:endParaRPr lang="en-US" sz="2400" dirty="0"/>
          </a:p>
          <a:p>
            <a:r>
              <a:rPr lang="en-US" sz="2400" dirty="0" err="1" smtClean="0"/>
              <a:t>Aplikasi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Rapid Prototyping</a:t>
            </a:r>
          </a:p>
          <a:p>
            <a:r>
              <a:rPr lang="en-US" sz="2400" dirty="0" err="1" smtClean="0"/>
              <a:t>Peluang</a:t>
            </a:r>
            <a:r>
              <a:rPr lang="en-US" sz="2400" dirty="0" smtClean="0"/>
              <a:t> </a:t>
            </a:r>
            <a:r>
              <a:rPr lang="en-US" sz="2400" dirty="0" err="1" smtClean="0"/>
              <a:t>Technopreneur</a:t>
            </a:r>
            <a:endParaRPr lang="en-US" sz="2400" dirty="0" smtClean="0"/>
          </a:p>
          <a:p>
            <a:r>
              <a:rPr lang="en-US" sz="2400" dirty="0" err="1" smtClean="0"/>
              <a:t>Penutup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25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268760"/>
            <a:ext cx="5400600" cy="3744416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7C299B8C-E1C8-4910-B871-B11F8BF621C1}"/>
              </a:ext>
            </a:extLst>
          </p:cNvPr>
          <p:cNvSpPr txBox="1">
            <a:spLocks/>
          </p:cNvSpPr>
          <p:nvPr/>
        </p:nvSpPr>
        <p:spPr>
          <a:xfrm>
            <a:off x="767408" y="66938"/>
            <a:ext cx="476632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-25000" dirty="0" smtClean="0"/>
              <a:t>       Laminated Object Manufacturing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C299B8C-E1C8-4910-B871-B11F8BF621C1}"/>
              </a:ext>
            </a:extLst>
          </p:cNvPr>
          <p:cNvSpPr txBox="1">
            <a:spLocks/>
          </p:cNvSpPr>
          <p:nvPr/>
        </p:nvSpPr>
        <p:spPr>
          <a:xfrm>
            <a:off x="6190448" y="163793"/>
            <a:ext cx="4766320" cy="531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-25000" dirty="0" smtClean="0"/>
              <a:t>       Three Dimensional Printing</a:t>
            </a:r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656" y="1056136"/>
            <a:ext cx="5125904" cy="395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68760"/>
            <a:ext cx="5126360" cy="396044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7C299B8C-E1C8-4910-B871-B11F8BF621C1}"/>
              </a:ext>
            </a:extLst>
          </p:cNvPr>
          <p:cNvSpPr txBox="1">
            <a:spLocks/>
          </p:cNvSpPr>
          <p:nvPr/>
        </p:nvSpPr>
        <p:spPr>
          <a:xfrm>
            <a:off x="191344" y="188640"/>
            <a:ext cx="476632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-25000" dirty="0" smtClean="0"/>
              <a:t> Fused Deposition Modelling</a:t>
            </a:r>
            <a:r>
              <a:rPr lang="en-US" dirty="0" smtClean="0"/>
              <a:t> 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205833"/>
            <a:ext cx="6254496" cy="416356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7C299B8C-E1C8-4910-B871-B11F8BF621C1}"/>
              </a:ext>
            </a:extLst>
          </p:cNvPr>
          <p:cNvSpPr txBox="1">
            <a:spLocks/>
          </p:cNvSpPr>
          <p:nvPr/>
        </p:nvSpPr>
        <p:spPr>
          <a:xfrm>
            <a:off x="5951984" y="173566"/>
            <a:ext cx="476632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-25000" dirty="0" smtClean="0"/>
              <a:t> </a:t>
            </a:r>
            <a:r>
              <a:rPr lang="en-GB" dirty="0"/>
              <a:t>Solid Ground Curing (SGC)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881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Langkah-langkah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operasional</a:t>
            </a:r>
            <a:r>
              <a:rPr lang="en-US" sz="2400" dirty="0"/>
              <a:t> rapid </a:t>
            </a:r>
            <a:r>
              <a:rPr lang="en-US" sz="2400" dirty="0" err="1"/>
              <a:t>prototityping</a:t>
            </a:r>
            <a:r>
              <a:rPr lang="en-US" sz="2400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00" y="1268760"/>
            <a:ext cx="4488238" cy="5328592"/>
          </a:xfrm>
        </p:spPr>
      </p:pic>
    </p:spTree>
    <p:extLst>
      <p:ext uri="{BB962C8B-B14F-4D97-AF65-F5344CB8AC3E}">
        <p14:creationId xmlns:p14="http://schemas.microsoft.com/office/powerpoint/2010/main" val="23752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856" y="116632"/>
            <a:ext cx="3978506" cy="659160"/>
          </a:xfrm>
        </p:spPr>
        <p:txBody>
          <a:bodyPr>
            <a:normAutofit/>
          </a:bodyPr>
          <a:lstStyle/>
          <a:p>
            <a:r>
              <a:rPr lang="en-US" sz="2400" dirty="0" err="1"/>
              <a:t>Aplikasi</a:t>
            </a:r>
            <a:r>
              <a:rPr lang="en-US" sz="2400" dirty="0"/>
              <a:t> Rapid Prototyping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620688"/>
            <a:ext cx="8596668" cy="388077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/>
              <a:t>Jay Rogers, CEO Local Motor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mobil</a:t>
            </a:r>
            <a:r>
              <a:rPr lang="en-US" sz="2400" dirty="0"/>
              <a:t> </a:t>
            </a:r>
            <a:r>
              <a:rPr lang="en-US" sz="2400" dirty="0" err="1"/>
              <a:t>cetak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 </a:t>
            </a:r>
            <a:r>
              <a:rPr lang="en-US" sz="2400" dirty="0" err="1"/>
              <a:t>dimensi</a:t>
            </a:r>
            <a:r>
              <a:rPr lang="en-US" sz="2400" dirty="0"/>
              <a:t> (3D), </a:t>
            </a:r>
            <a:r>
              <a:rPr lang="en-US" sz="2400" dirty="0" err="1"/>
              <a:t>mobil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dicetak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serat</a:t>
            </a:r>
            <a:r>
              <a:rPr lang="en-US" sz="2400" dirty="0"/>
              <a:t> </a:t>
            </a:r>
            <a:r>
              <a:rPr lang="en-US" sz="2400" dirty="0" err="1"/>
              <a:t>karbon</a:t>
            </a:r>
            <a:r>
              <a:rPr lang="en-US" sz="2400" dirty="0"/>
              <a:t> yang </a:t>
            </a:r>
            <a:r>
              <a:rPr lang="en-US" sz="2400" dirty="0" err="1"/>
              <a:t>diperkuat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 ABS thermoplastic,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mencetaknya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44 jam.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mobil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5000-6000 </a:t>
            </a:r>
            <a:r>
              <a:rPr lang="en-US" sz="2400" dirty="0" err="1"/>
              <a:t>bagian</a:t>
            </a:r>
            <a:r>
              <a:rPr lang="en-US" sz="2400" dirty="0"/>
              <a:t>, </a:t>
            </a:r>
            <a:r>
              <a:rPr lang="en-US" sz="2400" dirty="0" err="1"/>
              <a:t>tapi</a:t>
            </a:r>
            <a:r>
              <a:rPr lang="en-US" sz="2400" dirty="0"/>
              <a:t> </a:t>
            </a:r>
            <a:r>
              <a:rPr lang="en-US" sz="2400" dirty="0" err="1"/>
              <a:t>mobil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yang </a:t>
            </a:r>
            <a:r>
              <a:rPr lang="en-US" sz="2400" dirty="0" err="1"/>
              <a:t>dicetak</a:t>
            </a:r>
            <a:r>
              <a:rPr lang="en-US" sz="2400" dirty="0"/>
              <a:t> 3D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49 </a:t>
            </a:r>
            <a:r>
              <a:rPr lang="en-US" sz="2400" dirty="0" err="1"/>
              <a:t>bagian</a:t>
            </a:r>
            <a:r>
              <a:rPr lang="en-US" sz="2400" dirty="0"/>
              <a:t>. </a:t>
            </a:r>
            <a:r>
              <a:rPr lang="en-US" sz="2400" dirty="0" err="1"/>
              <a:t>Itupun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termasuk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yang </a:t>
            </a:r>
            <a:r>
              <a:rPr lang="en-US" sz="2400" dirty="0" err="1"/>
              <a:t>dicetak</a:t>
            </a:r>
            <a:r>
              <a:rPr lang="en-US" sz="2400" dirty="0"/>
              <a:t>, </a:t>
            </a:r>
            <a:r>
              <a:rPr lang="en-US" sz="2400" dirty="0" err="1"/>
              <a:t>seperti</a:t>
            </a:r>
            <a:r>
              <a:rPr lang="en-US" sz="2400" dirty="0"/>
              <a:t> motor </a:t>
            </a:r>
            <a:r>
              <a:rPr lang="en-US" sz="2400" dirty="0" err="1"/>
              <a:t>listrik</a:t>
            </a:r>
            <a:r>
              <a:rPr lang="en-US" sz="2400" dirty="0"/>
              <a:t>, </a:t>
            </a:r>
            <a:r>
              <a:rPr lang="en-US" sz="2400" dirty="0" err="1"/>
              <a:t>baterai</a:t>
            </a:r>
            <a:r>
              <a:rPr lang="en-US" sz="2400" dirty="0"/>
              <a:t>, </a:t>
            </a:r>
            <a:r>
              <a:rPr lang="en-US" sz="2400" dirty="0" err="1"/>
              <a:t>suspensi</a:t>
            </a:r>
            <a:r>
              <a:rPr lang="en-US" sz="2400" dirty="0"/>
              <a:t>, </a:t>
            </a:r>
            <a:r>
              <a:rPr lang="en-US" sz="2400" dirty="0" err="1"/>
              <a:t>roda</a:t>
            </a:r>
            <a:r>
              <a:rPr lang="en-US" sz="2400" dirty="0"/>
              <a:t>, </a:t>
            </a:r>
            <a:r>
              <a:rPr lang="en-US" sz="2400" dirty="0" err="1"/>
              <a:t>kursi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kaca</a:t>
            </a:r>
            <a:r>
              <a:rPr lang="en-US" sz="2400" dirty="0"/>
              <a:t> </a:t>
            </a:r>
            <a:r>
              <a:rPr lang="en-US" sz="2400" dirty="0" err="1"/>
              <a:t>depan</a:t>
            </a:r>
            <a:r>
              <a:rPr lang="en-US" sz="2400" dirty="0"/>
              <a:t>. Mobil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kecepatan</a:t>
            </a:r>
            <a:r>
              <a:rPr lang="en-US" sz="2400" dirty="0"/>
              <a:t> 64 km/jam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menempuh</a:t>
            </a:r>
            <a:r>
              <a:rPr lang="en-US" sz="2400" dirty="0"/>
              <a:t> </a:t>
            </a:r>
            <a:r>
              <a:rPr lang="en-US" sz="2400" dirty="0" err="1"/>
              <a:t>perjalanan</a:t>
            </a:r>
            <a:r>
              <a:rPr lang="en-US" sz="2400" dirty="0"/>
              <a:t> 200 km.</a:t>
            </a:r>
          </a:p>
          <a:p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535" y="4077072"/>
            <a:ext cx="4495517" cy="260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186418" cy="659160"/>
          </a:xfrm>
        </p:spPr>
        <p:txBody>
          <a:bodyPr>
            <a:normAutofit/>
          </a:bodyPr>
          <a:lstStyle/>
          <a:p>
            <a:r>
              <a:rPr lang="en-US" sz="2400" dirty="0"/>
              <a:t>RUMAH 3D </a:t>
            </a:r>
            <a:r>
              <a:rPr lang="en-US" sz="2400" dirty="0" err="1"/>
              <a:t>Winsun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97" y="2160588"/>
            <a:ext cx="6663044" cy="3881437"/>
          </a:xfrm>
        </p:spPr>
      </p:pic>
    </p:spTree>
    <p:extLst>
      <p:ext uri="{BB962C8B-B14F-4D97-AF65-F5344CB8AC3E}">
        <p14:creationId xmlns:p14="http://schemas.microsoft.com/office/powerpoint/2010/main" val="79130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241420"/>
            <a:ext cx="10972800" cy="5649492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/>
              <a:t>technopreneur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/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/>
              <a:t>3D </a:t>
            </a:r>
            <a:r>
              <a:rPr lang="en-US" dirty="0" smtClean="0"/>
              <a:t>printing.</a:t>
            </a:r>
          </a:p>
          <a:p>
            <a:pPr algn="just"/>
            <a:r>
              <a:rPr lang="en-US" dirty="0" smtClean="0"/>
              <a:t>Model-model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didesain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dianalisis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software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/>
              <a:t>Inventor, fusion 360, </a:t>
            </a:r>
            <a:r>
              <a:rPr lang="en-US" dirty="0" err="1"/>
              <a:t>solidwork</a:t>
            </a:r>
            <a:r>
              <a:rPr lang="en-US" dirty="0"/>
              <a:t>. </a:t>
            </a:r>
            <a:r>
              <a:rPr lang="en-US" dirty="0" err="1"/>
              <a:t>Autocad</a:t>
            </a:r>
            <a:r>
              <a:rPr lang="en-US" dirty="0"/>
              <a:t> </a:t>
            </a:r>
            <a:r>
              <a:rPr lang="en-US" dirty="0" smtClean="0"/>
              <a:t>dl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/>
              <a:t>proses </a:t>
            </a:r>
            <a:r>
              <a:rPr lang="en-US" dirty="0" err="1"/>
              <a:t>pencetakan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3D </a:t>
            </a:r>
            <a:r>
              <a:rPr lang="en-US" dirty="0"/>
              <a:t>printer.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7" y="1791049"/>
            <a:ext cx="2535936" cy="1597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05" y="1791049"/>
            <a:ext cx="2781300" cy="1647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92" y="1893484"/>
            <a:ext cx="2536944" cy="14429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948" y="1721835"/>
            <a:ext cx="1774102" cy="16663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05" y="3849690"/>
            <a:ext cx="2431519" cy="20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3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7881" y="447328"/>
            <a:ext cx="4626578" cy="659160"/>
          </a:xfrm>
        </p:spPr>
        <p:txBody>
          <a:bodyPr>
            <a:normAutofit/>
          </a:bodyPr>
          <a:lstStyle/>
          <a:p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Stereolithography</a:t>
            </a:r>
            <a:r>
              <a:rPr lang="en-US" sz="2400" dirty="0"/>
              <a:t> (SLA)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1268760"/>
            <a:ext cx="3425952" cy="2286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170" y="3717032"/>
            <a:ext cx="3048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636" y="980728"/>
            <a:ext cx="6501644" cy="5061297"/>
          </a:xfrm>
        </p:spPr>
      </p:pic>
    </p:spTree>
    <p:extLst>
      <p:ext uri="{BB962C8B-B14F-4D97-AF65-F5344CB8AC3E}">
        <p14:creationId xmlns:p14="http://schemas.microsoft.com/office/powerpoint/2010/main" val="9273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10" y="1484784"/>
            <a:ext cx="7882774" cy="4557241"/>
          </a:xfrm>
        </p:spPr>
      </p:pic>
    </p:spTree>
    <p:extLst>
      <p:ext uri="{BB962C8B-B14F-4D97-AF65-F5344CB8AC3E}">
        <p14:creationId xmlns:p14="http://schemas.microsoft.com/office/powerpoint/2010/main" val="28800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03" y="766854"/>
            <a:ext cx="4246880" cy="286487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9240" y="260648"/>
            <a:ext cx="5778706" cy="587152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Rapid Prototyping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 </a:t>
            </a:r>
            <a:r>
              <a:rPr lang="en-US" sz="2400" dirty="0" smtClean="0"/>
              <a:t>Mechanical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766854"/>
            <a:ext cx="2857500" cy="2867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3921128"/>
            <a:ext cx="4876800" cy="288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1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754370" cy="443136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/>
              <a:t>Pendahuluan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40769"/>
            <a:ext cx="8596668" cy="470059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Virus </a:t>
            </a:r>
            <a:r>
              <a:rPr lang="en-US" sz="2000" dirty="0" err="1" smtClean="0"/>
              <a:t>Covid</a:t>
            </a:r>
            <a:r>
              <a:rPr lang="en-US" sz="2000" dirty="0" smtClean="0"/>
              <a:t> 19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dilihat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kasat</a:t>
            </a:r>
            <a:r>
              <a:rPr lang="en-US" sz="2000" dirty="0" smtClean="0"/>
              <a:t> </a:t>
            </a:r>
            <a:r>
              <a:rPr lang="en-US" sz="2000" dirty="0" err="1" smtClean="0"/>
              <a:t>mata</a:t>
            </a:r>
            <a:r>
              <a:rPr lang="en-US" sz="2000" dirty="0" smtClean="0"/>
              <a:t> (</a:t>
            </a:r>
            <a:r>
              <a:rPr lang="en-US" sz="2000" dirty="0" err="1" smtClean="0"/>
              <a:t>skala</a:t>
            </a:r>
            <a:r>
              <a:rPr lang="en-US" sz="2000" dirty="0" smtClean="0"/>
              <a:t> </a:t>
            </a:r>
            <a:r>
              <a:rPr lang="en-US" sz="2000" dirty="0" err="1" smtClean="0"/>
              <a:t>nano</a:t>
            </a:r>
            <a:r>
              <a:rPr lang="en-US" sz="2000" dirty="0" smtClean="0"/>
              <a:t>),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membahayakan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/>
              <a:t>orang </a:t>
            </a:r>
            <a:r>
              <a:rPr lang="en-US" sz="2000" dirty="0" err="1"/>
              <a:t>beriman</a:t>
            </a:r>
            <a:r>
              <a:rPr lang="en-US" sz="2000" dirty="0"/>
              <a:t>,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yakin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Allah </a:t>
            </a:r>
            <a:r>
              <a:rPr lang="en-US" sz="2000" dirty="0" err="1"/>
              <a:t>menciptakan</a:t>
            </a:r>
            <a:r>
              <a:rPr lang="en-US" sz="2000" dirty="0"/>
              <a:t> </a:t>
            </a:r>
            <a:r>
              <a:rPr lang="en-US" sz="2000" dirty="0" err="1"/>
              <a:t>penyakit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paket</a:t>
            </a:r>
            <a:r>
              <a:rPr lang="en-US" sz="2000" dirty="0"/>
              <a:t> </a:t>
            </a:r>
            <a:r>
              <a:rPr lang="en-US" sz="2000" dirty="0" err="1"/>
              <a:t>beserta</a:t>
            </a:r>
            <a:r>
              <a:rPr lang="en-US" sz="2000" dirty="0"/>
              <a:t> </a:t>
            </a:r>
            <a:r>
              <a:rPr lang="en-US" sz="2000" dirty="0" err="1"/>
              <a:t>obatnya</a:t>
            </a:r>
            <a:r>
              <a:rPr lang="en-US" sz="2000" dirty="0"/>
              <a:t>. </a:t>
            </a:r>
            <a:r>
              <a:rPr lang="en-US" sz="2000" dirty="0" err="1"/>
              <a:t>Namun</a:t>
            </a:r>
            <a:r>
              <a:rPr lang="en-US" sz="2000" dirty="0"/>
              <a:t>, </a:t>
            </a:r>
            <a:r>
              <a:rPr lang="en-US" sz="2000" dirty="0" err="1"/>
              <a:t>meski</a:t>
            </a:r>
            <a:r>
              <a:rPr lang="en-US" sz="2000" dirty="0"/>
              <a:t> </a:t>
            </a:r>
            <a:r>
              <a:rPr lang="en-US" sz="2000" dirty="0" err="1"/>
              <a:t>begitu</a:t>
            </a:r>
            <a:r>
              <a:rPr lang="en-US" sz="2000" dirty="0"/>
              <a:t>,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tetap</a:t>
            </a:r>
            <a:r>
              <a:rPr lang="en-US" sz="2000" dirty="0"/>
              <a:t> </a:t>
            </a:r>
            <a:r>
              <a:rPr lang="en-US" sz="2000" dirty="0" err="1"/>
              <a:t>bersabar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menghadapi</a:t>
            </a:r>
            <a:r>
              <a:rPr lang="en-US" sz="2000" dirty="0"/>
              <a:t> </a:t>
            </a:r>
            <a:r>
              <a:rPr lang="en-US" sz="2000" dirty="0" err="1"/>
              <a:t>pandemi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. Allah </a:t>
            </a:r>
            <a:r>
              <a:rPr lang="en-US" sz="2000" dirty="0" err="1"/>
              <a:t>menjanjikan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imbalan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orang yang </a:t>
            </a:r>
            <a:r>
              <a:rPr lang="en-US" sz="2000" dirty="0" err="1"/>
              <a:t>sabar</a:t>
            </a:r>
            <a:r>
              <a:rPr lang="en-US" sz="2000" dirty="0" smtClean="0"/>
              <a:t>.</a:t>
            </a:r>
          </a:p>
          <a:p>
            <a:r>
              <a:rPr lang="de-DE" sz="2000" dirty="0"/>
              <a:t>Allah berfirman dalam QS An-Nahl: 96, bunyinya</a:t>
            </a:r>
            <a:r>
              <a:rPr lang="de-DE" sz="2000" dirty="0" smtClean="0"/>
              <a:t>;</a:t>
            </a:r>
          </a:p>
          <a:p>
            <a:r>
              <a:rPr lang="en-US" sz="2000" dirty="0"/>
              <a:t>“</a:t>
            </a:r>
            <a:r>
              <a:rPr lang="en-US" sz="2000" dirty="0" err="1"/>
              <a:t>Apa</a:t>
            </a:r>
            <a:r>
              <a:rPr lang="en-US" sz="2000" dirty="0"/>
              <a:t> yang di </a:t>
            </a:r>
            <a:r>
              <a:rPr lang="en-US" sz="2000" dirty="0" err="1"/>
              <a:t>sisimu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lenyap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ada</a:t>
            </a:r>
            <a:r>
              <a:rPr lang="en-US" sz="2000" dirty="0"/>
              <a:t> di </a:t>
            </a:r>
            <a:r>
              <a:rPr lang="en-US" sz="2000" dirty="0" err="1"/>
              <a:t>sisi</a:t>
            </a:r>
            <a:r>
              <a:rPr lang="en-US" sz="2000" dirty="0"/>
              <a:t> Allah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kekal</a:t>
            </a:r>
            <a:r>
              <a:rPr lang="en-US" sz="2000" dirty="0"/>
              <a:t>. Dan </a:t>
            </a:r>
            <a:r>
              <a:rPr lang="en-US" sz="2000" dirty="0" err="1"/>
              <a:t>sungguh</a:t>
            </a:r>
            <a:r>
              <a:rPr lang="en-US" sz="2000" dirty="0"/>
              <a:t> Kami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benar-benar</a:t>
            </a:r>
            <a:r>
              <a:rPr lang="en-US" sz="2000" dirty="0"/>
              <a:t> </a:t>
            </a:r>
            <a:r>
              <a:rPr lang="en-US" sz="2000" dirty="0" err="1"/>
              <a:t>memberi</a:t>
            </a:r>
            <a:r>
              <a:rPr lang="en-US" sz="2000" dirty="0"/>
              <a:t> </a:t>
            </a:r>
            <a:r>
              <a:rPr lang="en-US" sz="2000" dirty="0" err="1"/>
              <a:t>balasan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orang-orang yang </a:t>
            </a:r>
            <a:r>
              <a:rPr lang="en-US" sz="2000" dirty="0" err="1"/>
              <a:t>bersabar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pahala</a:t>
            </a:r>
            <a:r>
              <a:rPr lang="en-US" sz="2000" dirty="0"/>
              <a:t> yang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daripada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kerjakan</a:t>
            </a:r>
            <a:r>
              <a:rPr lang="en-US" sz="2000" dirty="0"/>
              <a:t>.” </a:t>
            </a:r>
            <a:endParaRPr lang="en-US" sz="2000" dirty="0" smtClean="0"/>
          </a:p>
          <a:p>
            <a:r>
              <a:rPr lang="en-US" sz="2000" dirty="0"/>
              <a:t>“</a:t>
            </a:r>
            <a:r>
              <a:rPr lang="en-US" sz="2000" dirty="0" err="1"/>
              <a:t>Sesungguhnya</a:t>
            </a:r>
            <a:r>
              <a:rPr lang="en-US" sz="2000" dirty="0"/>
              <a:t> Allah </a:t>
            </a:r>
            <a:r>
              <a:rPr lang="en-US" sz="2000" dirty="0" err="1"/>
              <a:t>bersama</a:t>
            </a:r>
            <a:r>
              <a:rPr lang="en-US" sz="2000" dirty="0"/>
              <a:t> orang-orang yang </a:t>
            </a:r>
            <a:r>
              <a:rPr lang="en-US" sz="2000" dirty="0" err="1"/>
              <a:t>sabar</a:t>
            </a:r>
            <a:r>
              <a:rPr lang="en-US" sz="2000" dirty="0"/>
              <a:t>.” (QS Al </a:t>
            </a:r>
            <a:r>
              <a:rPr lang="en-US" sz="2000" dirty="0" err="1"/>
              <a:t>Baqarah</a:t>
            </a:r>
            <a:r>
              <a:rPr lang="en-US" sz="2000" dirty="0"/>
              <a:t>: 153). </a:t>
            </a:r>
          </a:p>
        </p:txBody>
      </p:sp>
    </p:spTree>
    <p:extLst>
      <p:ext uri="{BB962C8B-B14F-4D97-AF65-F5344CB8AC3E}">
        <p14:creationId xmlns:p14="http://schemas.microsoft.com/office/powerpoint/2010/main" val="9170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240" y="260648"/>
            <a:ext cx="5778706" cy="587152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Rapid Prototyping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 </a:t>
            </a:r>
            <a:r>
              <a:rPr lang="en-US" sz="2400" dirty="0" err="1" smtClean="0"/>
              <a:t>Elektrical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280588"/>
            <a:ext cx="2639568" cy="270662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88" y="1786556"/>
            <a:ext cx="1780032" cy="22006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1676828"/>
            <a:ext cx="2212848" cy="242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4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174" y="3867155"/>
            <a:ext cx="2145792" cy="21336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631504" y="95459"/>
            <a:ext cx="77906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PELUANG KEWIRAUSAHAAN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83" y="1052736"/>
            <a:ext cx="5706836" cy="2084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19" y="3717338"/>
            <a:ext cx="5715000" cy="24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541" y="116632"/>
            <a:ext cx="2376264" cy="1948114"/>
          </a:xfrm>
          <a:prstGeom prst="rect">
            <a:avLst/>
          </a:prstGeom>
        </p:spPr>
      </p:pic>
      <p:pic>
        <p:nvPicPr>
          <p:cNvPr id="1026" name="Picture 2" descr="NORMA Face shield | NORMA Gr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34" y="3532494"/>
            <a:ext cx="2879310" cy="31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7" y="0"/>
            <a:ext cx="6437376" cy="3206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2" y="3448567"/>
            <a:ext cx="3020673" cy="3291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116" y="3532493"/>
            <a:ext cx="3319441" cy="312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9092" y="260648"/>
            <a:ext cx="5130634" cy="792088"/>
          </a:xfrm>
        </p:spPr>
        <p:txBody>
          <a:bodyPr/>
          <a:lstStyle/>
          <a:p>
            <a:r>
              <a:rPr lang="en-US" dirty="0" err="1" smtClean="0"/>
              <a:t>Menara</a:t>
            </a:r>
            <a:r>
              <a:rPr lang="en-US" dirty="0" smtClean="0"/>
              <a:t> air Kota Medan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1417638"/>
            <a:ext cx="3285331" cy="424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5" y="98376"/>
            <a:ext cx="10730509" cy="882352"/>
          </a:xfrm>
        </p:spPr>
        <p:txBody>
          <a:bodyPr>
            <a:normAutofit/>
          </a:bodyPr>
          <a:lstStyle/>
          <a:p>
            <a:r>
              <a:rPr lang="en-US" sz="2400" dirty="0" err="1"/>
              <a:t>Penutup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66" y="980728"/>
            <a:ext cx="10972800" cy="4525963"/>
          </a:xfrm>
        </p:spPr>
        <p:txBody>
          <a:bodyPr>
            <a:noAutofit/>
          </a:bodyPr>
          <a:lstStyle/>
          <a:p>
            <a:r>
              <a:rPr lang="en-AU" sz="2200" dirty="0" err="1"/>
              <a:t>Inovasi</a:t>
            </a:r>
            <a:r>
              <a:rPr lang="en-AU" sz="2200" dirty="0"/>
              <a:t> yang </a:t>
            </a:r>
            <a:r>
              <a:rPr lang="en-AU" sz="2200" dirty="0" err="1"/>
              <a:t>berbasis</a:t>
            </a:r>
            <a:r>
              <a:rPr lang="en-AU" sz="2200" dirty="0"/>
              <a:t> </a:t>
            </a:r>
            <a:r>
              <a:rPr lang="en-AU" sz="2200" dirty="0" err="1"/>
              <a:t>teknologi</a:t>
            </a:r>
            <a:r>
              <a:rPr lang="en-AU" sz="2200" dirty="0"/>
              <a:t> </a:t>
            </a:r>
            <a:r>
              <a:rPr lang="en-AU" sz="2200" dirty="0" err="1"/>
              <a:t>dapat</a:t>
            </a:r>
            <a:r>
              <a:rPr lang="en-AU" sz="2200" dirty="0"/>
              <a:t> </a:t>
            </a:r>
            <a:r>
              <a:rPr lang="en-AU" sz="2200" dirty="0" err="1"/>
              <a:t>memberi</a:t>
            </a:r>
            <a:r>
              <a:rPr lang="en-AU" sz="2200" dirty="0"/>
              <a:t> </a:t>
            </a:r>
            <a:r>
              <a:rPr lang="en-AU" sz="2200" dirty="0" err="1"/>
              <a:t>nilai</a:t>
            </a:r>
            <a:r>
              <a:rPr lang="en-AU" sz="2200" dirty="0"/>
              <a:t> </a:t>
            </a:r>
            <a:r>
              <a:rPr lang="en-AU" sz="2200" dirty="0" err="1"/>
              <a:t>tambah</a:t>
            </a:r>
            <a:r>
              <a:rPr lang="en-AU" sz="2200" dirty="0"/>
              <a:t> </a:t>
            </a:r>
            <a:r>
              <a:rPr lang="en-AU" sz="2200" dirty="0" err="1"/>
              <a:t>pada</a:t>
            </a:r>
            <a:r>
              <a:rPr lang="en-AU" sz="2200" dirty="0"/>
              <a:t> </a:t>
            </a:r>
            <a:r>
              <a:rPr lang="en-AU" sz="2200" dirty="0" err="1"/>
              <a:t>keseluruhan</a:t>
            </a:r>
            <a:r>
              <a:rPr lang="en-AU" sz="2200" dirty="0"/>
              <a:t> proses </a:t>
            </a:r>
            <a:r>
              <a:rPr lang="en-AU" sz="2200" dirty="0" err="1"/>
              <a:t>produksi</a:t>
            </a:r>
            <a:r>
              <a:rPr lang="en-AU" sz="2200" dirty="0"/>
              <a:t>.</a:t>
            </a:r>
            <a:endParaRPr lang="en-US" sz="2200" dirty="0"/>
          </a:p>
          <a:p>
            <a:r>
              <a:rPr lang="en-AU" sz="2200" dirty="0" smtClean="0"/>
              <a:t>Entrepreneur </a:t>
            </a:r>
            <a:r>
              <a:rPr lang="en-AU" sz="2200" dirty="0" err="1"/>
              <a:t>sejati</a:t>
            </a:r>
            <a:r>
              <a:rPr lang="en-AU" sz="2200" dirty="0"/>
              <a:t> </a:t>
            </a:r>
            <a:r>
              <a:rPr lang="en-AU" sz="2200" dirty="0" err="1"/>
              <a:t>adalah</a:t>
            </a:r>
            <a:r>
              <a:rPr lang="en-AU" sz="2200" dirty="0"/>
              <a:t> </a:t>
            </a:r>
            <a:r>
              <a:rPr lang="en-AU" sz="2200" dirty="0" err="1"/>
              <a:t>seorang</a:t>
            </a:r>
            <a:r>
              <a:rPr lang="en-AU" sz="2200" dirty="0"/>
              <a:t> </a:t>
            </a:r>
            <a:r>
              <a:rPr lang="en-AU" sz="2200" dirty="0" err="1"/>
              <a:t>pemimpin</a:t>
            </a:r>
            <a:r>
              <a:rPr lang="en-AU" sz="2200" dirty="0"/>
              <a:t>, </a:t>
            </a:r>
            <a:r>
              <a:rPr lang="en-AU" sz="2200" dirty="0" err="1"/>
              <a:t>pendiri</a:t>
            </a:r>
            <a:r>
              <a:rPr lang="en-AU" sz="2200" dirty="0"/>
              <a:t> </a:t>
            </a:r>
            <a:r>
              <a:rPr lang="en-AU" sz="2200" dirty="0" err="1"/>
              <a:t>atau</a:t>
            </a:r>
            <a:r>
              <a:rPr lang="en-AU" sz="2200" dirty="0"/>
              <a:t> </a:t>
            </a:r>
            <a:r>
              <a:rPr lang="en-AU" sz="2200" dirty="0" err="1"/>
              <a:t>pelopor</a:t>
            </a:r>
            <a:r>
              <a:rPr lang="en-AU" sz="2200" dirty="0"/>
              <a:t> yang </a:t>
            </a:r>
            <a:r>
              <a:rPr lang="en-AU" sz="2200" dirty="0" err="1"/>
              <a:t>memiliki</a:t>
            </a:r>
            <a:r>
              <a:rPr lang="en-AU" sz="2200" dirty="0"/>
              <a:t> </a:t>
            </a:r>
            <a:r>
              <a:rPr lang="en-AU" sz="2200" dirty="0" err="1"/>
              <a:t>semangat</a:t>
            </a:r>
            <a:r>
              <a:rPr lang="en-AU" sz="2200" dirty="0"/>
              <a:t>, </a:t>
            </a:r>
            <a:r>
              <a:rPr lang="en-AU" sz="2200" dirty="0" err="1"/>
              <a:t>tidak</a:t>
            </a:r>
            <a:r>
              <a:rPr lang="en-AU" sz="2200" dirty="0"/>
              <a:t> </a:t>
            </a:r>
            <a:r>
              <a:rPr lang="en-AU" sz="2200" dirty="0" err="1"/>
              <a:t>mudah</a:t>
            </a:r>
            <a:r>
              <a:rPr lang="en-AU" sz="2200" dirty="0"/>
              <a:t> </a:t>
            </a:r>
            <a:r>
              <a:rPr lang="en-AU" sz="2200" dirty="0" err="1"/>
              <a:t>menyerah</a:t>
            </a:r>
            <a:r>
              <a:rPr lang="en-AU" sz="2200" dirty="0"/>
              <a:t> </a:t>
            </a:r>
            <a:r>
              <a:rPr lang="en-AU" sz="2200" dirty="0" err="1"/>
              <a:t>dalam</a:t>
            </a:r>
            <a:r>
              <a:rPr lang="en-AU" sz="2200" dirty="0"/>
              <a:t> </a:t>
            </a:r>
            <a:r>
              <a:rPr lang="en-AU" sz="2200" dirty="0" err="1"/>
              <a:t>menghadapi</a:t>
            </a:r>
            <a:r>
              <a:rPr lang="en-AU" sz="2200" dirty="0"/>
              <a:t> </a:t>
            </a:r>
            <a:r>
              <a:rPr lang="en-AU" sz="2200" dirty="0" err="1"/>
              <a:t>segala</a:t>
            </a:r>
            <a:r>
              <a:rPr lang="en-AU" sz="2200" dirty="0"/>
              <a:t> </a:t>
            </a:r>
            <a:r>
              <a:rPr lang="en-AU" sz="2200" dirty="0" err="1"/>
              <a:t>tantangan</a:t>
            </a:r>
            <a:r>
              <a:rPr lang="en-AU" sz="2200" dirty="0"/>
              <a:t> </a:t>
            </a:r>
            <a:r>
              <a:rPr lang="en-AU" sz="2200" dirty="0" err="1"/>
              <a:t>atau</a:t>
            </a:r>
            <a:r>
              <a:rPr lang="en-AU" sz="2200" dirty="0"/>
              <a:t> </a:t>
            </a:r>
            <a:r>
              <a:rPr lang="en-AU" sz="2200" dirty="0" err="1"/>
              <a:t>resiko</a:t>
            </a:r>
            <a:r>
              <a:rPr lang="en-AU" sz="2200" dirty="0"/>
              <a:t> yang </a:t>
            </a:r>
            <a:r>
              <a:rPr lang="en-AU" sz="2200" dirty="0" err="1"/>
              <a:t>telah</a:t>
            </a:r>
            <a:r>
              <a:rPr lang="en-AU" sz="2200" dirty="0"/>
              <a:t> </a:t>
            </a:r>
            <a:r>
              <a:rPr lang="en-AU" sz="2200" dirty="0" err="1"/>
              <a:t>ia</a:t>
            </a:r>
            <a:r>
              <a:rPr lang="en-AU" sz="2200" dirty="0"/>
              <a:t> </a:t>
            </a:r>
            <a:r>
              <a:rPr lang="en-AU" sz="2200" dirty="0" err="1"/>
              <a:t>perhitungkan</a:t>
            </a:r>
            <a:r>
              <a:rPr lang="en-AU" sz="2200" dirty="0"/>
              <a:t> </a:t>
            </a:r>
            <a:r>
              <a:rPr lang="en-AU" sz="2200" dirty="0" err="1"/>
              <a:t>dan</a:t>
            </a:r>
            <a:r>
              <a:rPr lang="en-AU" sz="2200" dirty="0"/>
              <a:t> </a:t>
            </a:r>
            <a:r>
              <a:rPr lang="en-AU" sz="2200" dirty="0" err="1"/>
              <a:t>berpendirian</a:t>
            </a:r>
            <a:r>
              <a:rPr lang="en-AU" sz="2200" dirty="0"/>
              <a:t> yang </a:t>
            </a:r>
            <a:r>
              <a:rPr lang="en-AU" sz="2200" dirty="0" err="1"/>
              <a:t>teguh</a:t>
            </a:r>
            <a:r>
              <a:rPr lang="en-AU" sz="2200" dirty="0"/>
              <a:t> </a:t>
            </a:r>
            <a:r>
              <a:rPr lang="en-AU" sz="2200" dirty="0" err="1"/>
              <a:t>untuk</a:t>
            </a:r>
            <a:r>
              <a:rPr lang="en-AU" sz="2200" dirty="0"/>
              <a:t> </a:t>
            </a:r>
            <a:r>
              <a:rPr lang="en-AU" sz="2200" dirty="0" err="1"/>
              <a:t>selalu</a:t>
            </a:r>
            <a:r>
              <a:rPr lang="en-AU" sz="2200" dirty="0"/>
              <a:t> </a:t>
            </a:r>
            <a:r>
              <a:rPr lang="en-AU" sz="2200" dirty="0" err="1"/>
              <a:t>berani</a:t>
            </a:r>
            <a:r>
              <a:rPr lang="en-AU" sz="2200" dirty="0"/>
              <a:t> </a:t>
            </a:r>
            <a:r>
              <a:rPr lang="en-AU" sz="2200" dirty="0" err="1"/>
              <a:t>maju</a:t>
            </a:r>
            <a:r>
              <a:rPr lang="en-AU" sz="2200" dirty="0"/>
              <a:t> </a:t>
            </a:r>
            <a:r>
              <a:rPr lang="en-AU" sz="2200" dirty="0" err="1"/>
              <a:t>ke</a:t>
            </a:r>
            <a:r>
              <a:rPr lang="en-AU" sz="2200" dirty="0"/>
              <a:t> </a:t>
            </a:r>
            <a:r>
              <a:rPr lang="en-AU" sz="2200" dirty="0" err="1"/>
              <a:t>depan</a:t>
            </a:r>
            <a:r>
              <a:rPr lang="en-AU" sz="2200" dirty="0"/>
              <a:t>.</a:t>
            </a:r>
            <a:endParaRPr lang="en-US" sz="2200" dirty="0"/>
          </a:p>
          <a:p>
            <a:r>
              <a:rPr lang="en-AU" sz="2200" dirty="0"/>
              <a:t> </a:t>
            </a:r>
            <a:r>
              <a:rPr lang="en-AU" sz="2200" dirty="0" err="1" smtClean="0"/>
              <a:t>Technopreneur</a:t>
            </a:r>
            <a:r>
              <a:rPr lang="en-AU" sz="2200" dirty="0" smtClean="0"/>
              <a:t> </a:t>
            </a:r>
            <a:r>
              <a:rPr lang="en-AU" sz="2200" dirty="0" err="1"/>
              <a:t>memiliki</a:t>
            </a:r>
            <a:r>
              <a:rPr lang="en-AU" sz="2200" dirty="0"/>
              <a:t> </a:t>
            </a:r>
            <a:r>
              <a:rPr lang="en-AU" sz="2200" dirty="0" err="1"/>
              <a:t>kreativitas</a:t>
            </a:r>
            <a:r>
              <a:rPr lang="en-AU" sz="2200" dirty="0"/>
              <a:t> </a:t>
            </a:r>
            <a:r>
              <a:rPr lang="en-AU" sz="2200" dirty="0" err="1"/>
              <a:t>dan</a:t>
            </a:r>
            <a:r>
              <a:rPr lang="en-AU" sz="2200" dirty="0"/>
              <a:t> </a:t>
            </a:r>
            <a:r>
              <a:rPr lang="en-AU" sz="2200" dirty="0" err="1"/>
              <a:t>innovasi</a:t>
            </a:r>
            <a:r>
              <a:rPr lang="en-AU" sz="2200" dirty="0"/>
              <a:t> </a:t>
            </a:r>
            <a:r>
              <a:rPr lang="en-AU" sz="2200" dirty="0" err="1"/>
              <a:t>dalam</a:t>
            </a:r>
            <a:r>
              <a:rPr lang="en-AU" sz="2200" dirty="0"/>
              <a:t> </a:t>
            </a:r>
            <a:r>
              <a:rPr lang="en-AU" sz="2200" dirty="0" err="1"/>
              <a:t>membaca</a:t>
            </a:r>
            <a:r>
              <a:rPr lang="en-AU" sz="2200" dirty="0"/>
              <a:t> </a:t>
            </a:r>
            <a:r>
              <a:rPr lang="en-AU" sz="2200" dirty="0" err="1"/>
              <a:t>kelemahan</a:t>
            </a:r>
            <a:r>
              <a:rPr lang="en-AU" sz="2200" dirty="0"/>
              <a:t> </a:t>
            </a:r>
            <a:r>
              <a:rPr lang="en-AU" sz="2200" dirty="0" err="1"/>
              <a:t>sehingga</a:t>
            </a:r>
            <a:r>
              <a:rPr lang="en-AU" sz="2200" dirty="0"/>
              <a:t> </a:t>
            </a:r>
            <a:r>
              <a:rPr lang="en-AU" sz="2200" dirty="0" err="1"/>
              <a:t>menjadi</a:t>
            </a:r>
            <a:r>
              <a:rPr lang="en-AU" sz="2200" dirty="0"/>
              <a:t> </a:t>
            </a:r>
            <a:r>
              <a:rPr lang="en-AU" sz="2200" dirty="0" err="1"/>
              <a:t>peluang</a:t>
            </a:r>
            <a:r>
              <a:rPr lang="en-AU" sz="2200" dirty="0"/>
              <a:t> </a:t>
            </a:r>
            <a:r>
              <a:rPr lang="en-AU" sz="2200" dirty="0" err="1"/>
              <a:t>bisnis</a:t>
            </a:r>
            <a:r>
              <a:rPr lang="en-AU" sz="2200" dirty="0"/>
              <a:t>. </a:t>
            </a:r>
            <a:endParaRPr lang="en-US" sz="2200" dirty="0"/>
          </a:p>
          <a:p>
            <a:r>
              <a:rPr lang="en-AU" sz="2200" dirty="0" err="1" smtClean="0"/>
              <a:t>Wirausahawan</a:t>
            </a:r>
            <a:r>
              <a:rPr lang="en-AU" sz="2200" dirty="0" smtClean="0"/>
              <a:t> </a:t>
            </a:r>
            <a:r>
              <a:rPr lang="en-AU" sz="2200" dirty="0" err="1"/>
              <a:t>sejati</a:t>
            </a:r>
            <a:r>
              <a:rPr lang="en-AU" sz="2200" dirty="0"/>
              <a:t> </a:t>
            </a:r>
            <a:r>
              <a:rPr lang="en-AU" sz="2200" dirty="0" err="1"/>
              <a:t>menciptakan</a:t>
            </a:r>
            <a:r>
              <a:rPr lang="en-AU" sz="2200" dirty="0"/>
              <a:t> </a:t>
            </a:r>
            <a:r>
              <a:rPr lang="en-AU" sz="2200" dirty="0" err="1"/>
              <a:t>peluang</a:t>
            </a:r>
            <a:r>
              <a:rPr lang="en-AU" sz="2200" dirty="0"/>
              <a:t> </a:t>
            </a:r>
            <a:r>
              <a:rPr lang="en-AU" sz="2200" dirty="0" err="1"/>
              <a:t>bisnis</a:t>
            </a:r>
            <a:r>
              <a:rPr lang="en-AU" sz="2200" dirty="0"/>
              <a:t>, </a:t>
            </a:r>
            <a:r>
              <a:rPr lang="en-AU" sz="2200" dirty="0" err="1"/>
              <a:t>sementara</a:t>
            </a:r>
            <a:r>
              <a:rPr lang="en-AU" sz="2200" dirty="0"/>
              <a:t> </a:t>
            </a:r>
            <a:r>
              <a:rPr lang="en-AU" sz="2200" dirty="0" err="1"/>
              <a:t>wirausahawan</a:t>
            </a:r>
            <a:r>
              <a:rPr lang="en-AU" sz="2200" dirty="0"/>
              <a:t> </a:t>
            </a:r>
            <a:r>
              <a:rPr lang="en-AU" sz="2200" dirty="0" err="1"/>
              <a:t>biasa</a:t>
            </a:r>
            <a:r>
              <a:rPr lang="en-AU" sz="2200" dirty="0"/>
              <a:t> </a:t>
            </a:r>
            <a:r>
              <a:rPr lang="en-AU" sz="2200" dirty="0" err="1"/>
              <a:t>menunggu</a:t>
            </a:r>
            <a:r>
              <a:rPr lang="en-AU" sz="2200" dirty="0"/>
              <a:t> </a:t>
            </a:r>
            <a:r>
              <a:rPr lang="en-AU" sz="2200" dirty="0" err="1"/>
              <a:t>peluang</a:t>
            </a:r>
            <a:r>
              <a:rPr lang="en-AU" sz="2200" dirty="0"/>
              <a:t> </a:t>
            </a:r>
            <a:r>
              <a:rPr lang="en-AU" sz="2200" dirty="0" err="1"/>
              <a:t>bisnis</a:t>
            </a:r>
            <a:endParaRPr lang="en-US" sz="2200" dirty="0"/>
          </a:p>
          <a:p>
            <a:r>
              <a:rPr lang="en-AU" sz="2200" dirty="0"/>
              <a:t>Rapid prototyping </a:t>
            </a:r>
            <a:r>
              <a:rPr lang="en-AU" sz="2200" dirty="0" err="1"/>
              <a:t>meningkatkan</a:t>
            </a:r>
            <a:r>
              <a:rPr lang="en-AU" sz="2200" dirty="0"/>
              <a:t> </a:t>
            </a:r>
            <a:r>
              <a:rPr lang="en-AU" sz="2200" dirty="0" err="1"/>
              <a:t>pengembangan</a:t>
            </a:r>
            <a:r>
              <a:rPr lang="en-AU" sz="2200" dirty="0"/>
              <a:t> </a:t>
            </a:r>
            <a:r>
              <a:rPr lang="en-AU" sz="2200" dirty="0" err="1"/>
              <a:t>produk</a:t>
            </a:r>
            <a:r>
              <a:rPr lang="en-AU" sz="2200" dirty="0"/>
              <a:t> </a:t>
            </a:r>
            <a:r>
              <a:rPr lang="en-AU" sz="2200" dirty="0" err="1"/>
              <a:t>dengan</a:t>
            </a:r>
            <a:r>
              <a:rPr lang="en-AU" sz="2200" dirty="0"/>
              <a:t> </a:t>
            </a:r>
            <a:r>
              <a:rPr lang="en-AU" sz="2200" dirty="0" err="1"/>
              <a:t>memungkinkannya</a:t>
            </a:r>
            <a:r>
              <a:rPr lang="en-AU" sz="2200" dirty="0"/>
              <a:t> </a:t>
            </a:r>
            <a:r>
              <a:rPr lang="en-AU" sz="2200" dirty="0" err="1"/>
              <a:t>komunikasi</a:t>
            </a:r>
            <a:r>
              <a:rPr lang="en-AU" sz="2200" dirty="0"/>
              <a:t> yang </a:t>
            </a:r>
            <a:r>
              <a:rPr lang="en-AU" sz="2200" dirty="0" err="1"/>
              <a:t>lebih</a:t>
            </a:r>
            <a:r>
              <a:rPr lang="en-AU" sz="2200" dirty="0"/>
              <a:t> </a:t>
            </a:r>
            <a:r>
              <a:rPr lang="en-AU" sz="2200" dirty="0" err="1"/>
              <a:t>efektif</a:t>
            </a:r>
            <a:r>
              <a:rPr lang="en-AU" sz="2200" dirty="0"/>
              <a:t> </a:t>
            </a:r>
            <a:r>
              <a:rPr lang="en-AU" sz="2200" dirty="0" err="1"/>
              <a:t>dalam</a:t>
            </a:r>
            <a:r>
              <a:rPr lang="en-AU" sz="2200" dirty="0"/>
              <a:t> </a:t>
            </a:r>
            <a:r>
              <a:rPr lang="en-AU" sz="2200" dirty="0" err="1"/>
              <a:t>lingkungan</a:t>
            </a:r>
            <a:r>
              <a:rPr lang="en-AU" sz="2200" dirty="0"/>
              <a:t> </a:t>
            </a:r>
            <a:r>
              <a:rPr lang="en-AU" sz="2200" dirty="0" err="1"/>
              <a:t>industri</a:t>
            </a:r>
            <a:r>
              <a:rPr lang="en-AU" sz="2200" dirty="0"/>
              <a:t>.</a:t>
            </a:r>
            <a:endParaRPr lang="en-US" sz="2200" dirty="0"/>
          </a:p>
          <a:p>
            <a:r>
              <a:rPr lang="en-AU" sz="2200" dirty="0"/>
              <a:t> </a:t>
            </a:r>
            <a:r>
              <a:rPr lang="en-AU" sz="2200" dirty="0" err="1" smtClean="0"/>
              <a:t>Teknologi</a:t>
            </a:r>
            <a:r>
              <a:rPr lang="en-AU" sz="2200" dirty="0" smtClean="0"/>
              <a:t> </a:t>
            </a:r>
            <a:r>
              <a:rPr lang="en-AU" sz="2200" dirty="0"/>
              <a:t>Rapid Prototyping, </a:t>
            </a:r>
            <a:r>
              <a:rPr lang="en-AU" sz="2200" dirty="0" err="1"/>
              <a:t>khususnya</a:t>
            </a:r>
            <a:r>
              <a:rPr lang="en-AU" sz="2200" dirty="0"/>
              <a:t> 3D printing </a:t>
            </a:r>
            <a:r>
              <a:rPr lang="en-AU" sz="2200" dirty="0" err="1"/>
              <a:t>memiliki</a:t>
            </a:r>
            <a:r>
              <a:rPr lang="en-AU" sz="2200" dirty="0"/>
              <a:t> </a:t>
            </a:r>
            <a:r>
              <a:rPr lang="en-AU" sz="2200" dirty="0" err="1"/>
              <a:t>peluang</a:t>
            </a:r>
            <a:r>
              <a:rPr lang="en-AU" sz="2200" dirty="0"/>
              <a:t> </a:t>
            </a:r>
            <a:r>
              <a:rPr lang="en-AU" sz="2200" dirty="0" err="1"/>
              <a:t>besar</a:t>
            </a:r>
            <a:r>
              <a:rPr lang="en-AU" sz="2200" dirty="0"/>
              <a:t> </a:t>
            </a:r>
            <a:r>
              <a:rPr lang="en-AU" sz="2200" dirty="0" err="1"/>
              <a:t>untuk</a:t>
            </a:r>
            <a:r>
              <a:rPr lang="en-AU" sz="2200" dirty="0"/>
              <a:t> </a:t>
            </a:r>
            <a:r>
              <a:rPr lang="en-AU" sz="2200" dirty="0" err="1"/>
              <a:t>membangun</a:t>
            </a:r>
            <a:r>
              <a:rPr lang="en-AU" sz="2200" dirty="0"/>
              <a:t> </a:t>
            </a:r>
            <a:r>
              <a:rPr lang="en-AU" sz="2200" dirty="0" err="1"/>
              <a:t>technopreneurship</a:t>
            </a:r>
            <a:r>
              <a:rPr lang="en-AU" sz="2200" dirty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072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C97839-9A2E-444D-A1F0-4D8FCFE22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876055-05F7-4CDF-A8F7-372F99B7C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1E6D9F-8B5D-4191-B9B7-48FC967D118D}"/>
              </a:ext>
            </a:extLst>
          </p:cNvPr>
          <p:cNvSpPr/>
          <p:nvPr/>
        </p:nvSpPr>
        <p:spPr>
          <a:xfrm>
            <a:off x="3973463" y="2348880"/>
            <a:ext cx="42450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SEKIAN 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TERIMA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KASIH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91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114410" cy="443136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/>
              <a:t>Kondisi</a:t>
            </a:r>
            <a:r>
              <a:rPr lang="en-US" sz="2400" dirty="0" smtClean="0"/>
              <a:t>  di Era </a:t>
            </a:r>
            <a:r>
              <a:rPr lang="en-US" sz="2400" dirty="0" err="1"/>
              <a:t>P</a:t>
            </a:r>
            <a:r>
              <a:rPr lang="en-US" sz="2400" dirty="0" err="1" smtClean="0"/>
              <a:t>andemi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749" y="1270000"/>
            <a:ext cx="8596668" cy="388077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algn="just"/>
            <a:r>
              <a:rPr lang="en-US" sz="8000" dirty="0" err="1" smtClean="0"/>
              <a:t>Pembatasan</a:t>
            </a:r>
            <a:r>
              <a:rPr lang="en-US" sz="8000" dirty="0" smtClean="0"/>
              <a:t> </a:t>
            </a:r>
            <a:r>
              <a:rPr lang="en-US" sz="8000" dirty="0" err="1" smtClean="0"/>
              <a:t>kehidupan</a:t>
            </a:r>
            <a:r>
              <a:rPr lang="en-US" sz="8000" dirty="0" smtClean="0"/>
              <a:t> social/ </a:t>
            </a:r>
            <a:r>
              <a:rPr lang="en-US" sz="8000" dirty="0" err="1" smtClean="0"/>
              <a:t>menjaga</a:t>
            </a:r>
            <a:r>
              <a:rPr lang="en-US" sz="8000" dirty="0" smtClean="0"/>
              <a:t> </a:t>
            </a:r>
            <a:r>
              <a:rPr lang="en-US" sz="8000" dirty="0" err="1" smtClean="0"/>
              <a:t>jarak</a:t>
            </a:r>
            <a:r>
              <a:rPr lang="en-US" sz="8000" dirty="0" smtClean="0"/>
              <a:t> </a:t>
            </a:r>
            <a:r>
              <a:rPr lang="en-US" sz="8000" dirty="0" err="1" smtClean="0"/>
              <a:t>fisik</a:t>
            </a:r>
            <a:endParaRPr lang="en-US" sz="8000" dirty="0" smtClean="0"/>
          </a:p>
          <a:p>
            <a:pPr algn="just"/>
            <a:r>
              <a:rPr lang="en-US" sz="8000" dirty="0" err="1" smtClean="0"/>
              <a:t>Penurunan</a:t>
            </a:r>
            <a:r>
              <a:rPr lang="en-US" sz="8000" dirty="0" smtClean="0"/>
              <a:t> </a:t>
            </a:r>
            <a:r>
              <a:rPr lang="en-US" sz="8000" dirty="0" err="1" smtClean="0"/>
              <a:t>perekonomian</a:t>
            </a:r>
            <a:endParaRPr lang="en-US" sz="8000" dirty="0" smtClean="0"/>
          </a:p>
          <a:p>
            <a:pPr algn="just"/>
            <a:r>
              <a:rPr lang="en-US" sz="8000" dirty="0" err="1" smtClean="0"/>
              <a:t>Peningkatan</a:t>
            </a:r>
            <a:r>
              <a:rPr lang="en-US" sz="8000" dirty="0" smtClean="0"/>
              <a:t> </a:t>
            </a:r>
            <a:r>
              <a:rPr lang="en-US" sz="8000" dirty="0" err="1" smtClean="0"/>
              <a:t>angka</a:t>
            </a:r>
            <a:r>
              <a:rPr lang="en-US" sz="8000" dirty="0" smtClean="0"/>
              <a:t> </a:t>
            </a:r>
            <a:r>
              <a:rPr lang="en-US" sz="8000" dirty="0" err="1" smtClean="0"/>
              <a:t>pengangguran</a:t>
            </a:r>
            <a:endParaRPr lang="en-US" sz="8000" dirty="0" smtClean="0"/>
          </a:p>
          <a:p>
            <a:pPr marL="0" indent="0" algn="just">
              <a:buNone/>
            </a:pPr>
            <a:r>
              <a:rPr lang="en-US" sz="8000" dirty="0" smtClean="0"/>
              <a:t> </a:t>
            </a:r>
            <a:r>
              <a:rPr lang="en-US" sz="8000" dirty="0"/>
              <a:t> </a:t>
            </a:r>
            <a:r>
              <a:rPr lang="en-US" sz="8000" dirty="0" smtClean="0"/>
              <a:t>  </a:t>
            </a:r>
            <a:r>
              <a:rPr lang="en-US" sz="8000" dirty="0" err="1" smtClean="0"/>
              <a:t>Badan</a:t>
            </a:r>
            <a:r>
              <a:rPr lang="en-US" sz="8000" dirty="0" smtClean="0"/>
              <a:t> </a:t>
            </a:r>
            <a:r>
              <a:rPr lang="en-US" sz="8000" dirty="0" err="1"/>
              <a:t>Pusat</a:t>
            </a:r>
            <a:r>
              <a:rPr lang="en-US" sz="8000" dirty="0"/>
              <a:t> </a:t>
            </a:r>
            <a:r>
              <a:rPr lang="en-US" sz="8000" dirty="0" err="1"/>
              <a:t>Statistik</a:t>
            </a:r>
            <a:r>
              <a:rPr lang="en-US" sz="8000" dirty="0"/>
              <a:t> (BPS) </a:t>
            </a:r>
            <a:r>
              <a:rPr lang="en-US" sz="8000" dirty="0" err="1"/>
              <a:t>mengungkapkan</a:t>
            </a:r>
            <a:r>
              <a:rPr lang="en-US" sz="8000" dirty="0"/>
              <a:t> </a:t>
            </a:r>
            <a:r>
              <a:rPr lang="en-US" sz="8000" dirty="0" err="1"/>
              <a:t>kenaikan</a:t>
            </a:r>
            <a:r>
              <a:rPr lang="en-US" sz="8000" dirty="0"/>
              <a:t> </a:t>
            </a:r>
            <a:r>
              <a:rPr lang="en-US" sz="8000" dirty="0" smtClean="0"/>
              <a:t>  </a:t>
            </a:r>
          </a:p>
          <a:p>
            <a:pPr marL="0" indent="0" algn="just">
              <a:buNone/>
            </a:pPr>
            <a:r>
              <a:rPr lang="en-US" sz="8000" dirty="0"/>
              <a:t> </a:t>
            </a:r>
            <a:r>
              <a:rPr lang="en-US" sz="8000" dirty="0" smtClean="0"/>
              <a:t>   </a:t>
            </a:r>
            <a:r>
              <a:rPr lang="en-US" sz="8000" dirty="0" err="1" smtClean="0"/>
              <a:t>jumlah</a:t>
            </a:r>
            <a:r>
              <a:rPr lang="en-US" sz="8000" dirty="0" smtClean="0"/>
              <a:t> </a:t>
            </a:r>
            <a:r>
              <a:rPr lang="en-US" sz="8000" dirty="0" err="1" smtClean="0"/>
              <a:t>pengangguran</a:t>
            </a:r>
            <a:r>
              <a:rPr lang="en-US" sz="8000" dirty="0"/>
              <a:t> </a:t>
            </a:r>
            <a:r>
              <a:rPr lang="en-US" sz="8000" dirty="0" smtClean="0"/>
              <a:t>di Indonesia </a:t>
            </a:r>
            <a:r>
              <a:rPr lang="en-US" sz="8000" dirty="0" err="1"/>
              <a:t>sebanyak</a:t>
            </a:r>
            <a:r>
              <a:rPr lang="en-US" sz="8000" dirty="0"/>
              <a:t> 60.000 orang </a:t>
            </a:r>
            <a:endParaRPr lang="en-US" sz="8000" dirty="0" smtClean="0"/>
          </a:p>
          <a:p>
            <a:pPr marL="0" indent="0" algn="just">
              <a:buNone/>
            </a:pPr>
            <a:r>
              <a:rPr lang="en-US" sz="8000" dirty="0"/>
              <a:t> </a:t>
            </a:r>
            <a:r>
              <a:rPr lang="en-US" sz="8000" dirty="0" smtClean="0"/>
              <a:t>   </a:t>
            </a:r>
            <a:r>
              <a:rPr lang="en-US" sz="8000" dirty="0" err="1" smtClean="0"/>
              <a:t>jika</a:t>
            </a:r>
            <a:r>
              <a:rPr lang="en-US" sz="8000" dirty="0" smtClean="0"/>
              <a:t> </a:t>
            </a:r>
            <a:r>
              <a:rPr lang="en-US" sz="8000" dirty="0" err="1"/>
              <a:t>dibandingkan</a:t>
            </a:r>
            <a:r>
              <a:rPr lang="en-US" sz="8000" dirty="0"/>
              <a:t> </a:t>
            </a:r>
            <a:r>
              <a:rPr lang="en-US" sz="8000" dirty="0" err="1"/>
              <a:t>dengan</a:t>
            </a:r>
            <a:r>
              <a:rPr lang="en-US" sz="8000" dirty="0"/>
              <a:t> </a:t>
            </a:r>
            <a:r>
              <a:rPr lang="en-US" sz="8000" dirty="0" err="1"/>
              <a:t>periode</a:t>
            </a:r>
            <a:r>
              <a:rPr lang="en-US" sz="8000" dirty="0"/>
              <a:t> </a:t>
            </a:r>
            <a:r>
              <a:rPr lang="en-US" sz="8000" dirty="0" err="1" smtClean="0"/>
              <a:t>tahun</a:t>
            </a:r>
            <a:r>
              <a:rPr lang="en-US" sz="8000" dirty="0"/>
              <a:t> </a:t>
            </a:r>
            <a:r>
              <a:rPr lang="en-US" sz="8000" dirty="0" err="1" smtClean="0"/>
              <a:t>sebelumnya</a:t>
            </a:r>
            <a:r>
              <a:rPr lang="en-US" sz="8000" dirty="0"/>
              <a:t>. </a:t>
            </a:r>
            <a:endParaRPr lang="en-US" sz="8000" dirty="0" smtClean="0"/>
          </a:p>
          <a:p>
            <a:pPr marL="0" indent="0" algn="just">
              <a:buNone/>
            </a:pPr>
            <a:r>
              <a:rPr lang="en-US" sz="8000" dirty="0"/>
              <a:t> </a:t>
            </a:r>
            <a:r>
              <a:rPr lang="en-US" sz="8000" dirty="0" smtClean="0"/>
              <a:t>   </a:t>
            </a:r>
            <a:r>
              <a:rPr lang="en-US" sz="8000" dirty="0" err="1" smtClean="0"/>
              <a:t>Sehingga</a:t>
            </a:r>
            <a:r>
              <a:rPr lang="en-US" sz="8000" dirty="0"/>
              <a:t>, data per </a:t>
            </a:r>
            <a:r>
              <a:rPr lang="en-US" sz="8000" dirty="0" err="1"/>
              <a:t>Februari</a:t>
            </a:r>
            <a:r>
              <a:rPr lang="en-US" sz="8000" dirty="0"/>
              <a:t> 2020 </a:t>
            </a:r>
            <a:r>
              <a:rPr lang="en-US" sz="8000" dirty="0" err="1"/>
              <a:t>ada</a:t>
            </a:r>
            <a:r>
              <a:rPr lang="en-US" sz="8000" dirty="0"/>
              <a:t> 6,88 </a:t>
            </a:r>
            <a:r>
              <a:rPr lang="en-US" sz="8000" dirty="0" err="1"/>
              <a:t>juta</a:t>
            </a:r>
            <a:r>
              <a:rPr lang="en-US" sz="8000" dirty="0"/>
              <a:t> orang  </a:t>
            </a:r>
            <a:r>
              <a:rPr lang="en-US" sz="8000" dirty="0" smtClean="0"/>
              <a:t>  </a:t>
            </a:r>
          </a:p>
          <a:p>
            <a:pPr marL="0" indent="0" algn="just">
              <a:buNone/>
            </a:pPr>
            <a:r>
              <a:rPr lang="en-US" sz="8000" dirty="0"/>
              <a:t> </a:t>
            </a:r>
            <a:r>
              <a:rPr lang="en-US" sz="8000" dirty="0" smtClean="0"/>
              <a:t>   </a:t>
            </a:r>
            <a:r>
              <a:rPr lang="en-US" sz="8000" dirty="0" err="1" smtClean="0"/>
              <a:t>menganggur</a:t>
            </a:r>
            <a:r>
              <a:rPr lang="en-US" sz="8000" dirty="0" smtClean="0"/>
              <a:t>.</a:t>
            </a:r>
          </a:p>
          <a:p>
            <a:pPr algn="just"/>
            <a:r>
              <a:rPr lang="en-US" sz="8000" dirty="0"/>
              <a:t>Allah </a:t>
            </a:r>
            <a:r>
              <a:rPr lang="en-US" sz="8000" dirty="0" err="1"/>
              <a:t>berfirman</a:t>
            </a:r>
            <a:r>
              <a:rPr lang="en-US" sz="8000" dirty="0"/>
              <a:t> </a:t>
            </a:r>
            <a:r>
              <a:rPr lang="en-US" sz="8000" dirty="0" err="1"/>
              <a:t>dalam</a:t>
            </a:r>
            <a:r>
              <a:rPr lang="en-US" sz="8000" dirty="0"/>
              <a:t> </a:t>
            </a:r>
            <a:r>
              <a:rPr lang="en-US" sz="8000" dirty="0" err="1"/>
              <a:t>surat</a:t>
            </a:r>
            <a:r>
              <a:rPr lang="en-US" sz="8000" dirty="0"/>
              <a:t> Al </a:t>
            </a:r>
            <a:r>
              <a:rPr lang="en-US" sz="8000" dirty="0" err="1"/>
              <a:t>Baqarah</a:t>
            </a:r>
            <a:r>
              <a:rPr lang="en-US" sz="8000" dirty="0"/>
              <a:t> </a:t>
            </a:r>
            <a:r>
              <a:rPr lang="en-US" sz="8000" dirty="0" err="1"/>
              <a:t>ayat</a:t>
            </a:r>
            <a:r>
              <a:rPr lang="en-US" sz="8000" dirty="0"/>
              <a:t> 286</a:t>
            </a:r>
            <a:r>
              <a:rPr lang="en-US" sz="8000" dirty="0" smtClean="0"/>
              <a:t>:</a:t>
            </a:r>
          </a:p>
          <a:p>
            <a:pPr marL="0" indent="0" algn="just">
              <a:buNone/>
            </a:pPr>
            <a:r>
              <a:rPr lang="en-US" sz="8000" dirty="0"/>
              <a:t> </a:t>
            </a:r>
            <a:r>
              <a:rPr lang="en-US" sz="8000" dirty="0" smtClean="0"/>
              <a:t>    Allah </a:t>
            </a:r>
            <a:r>
              <a:rPr lang="en-US" sz="8000" dirty="0" err="1"/>
              <a:t>tidak</a:t>
            </a:r>
            <a:r>
              <a:rPr lang="en-US" sz="8000" dirty="0"/>
              <a:t> </a:t>
            </a:r>
            <a:r>
              <a:rPr lang="en-US" sz="8000" dirty="0" err="1"/>
              <a:t>membebani</a:t>
            </a:r>
            <a:r>
              <a:rPr lang="en-US" sz="8000" dirty="0"/>
              <a:t> </a:t>
            </a:r>
            <a:r>
              <a:rPr lang="en-US" sz="8000" dirty="0" err="1"/>
              <a:t>seseorang</a:t>
            </a:r>
            <a:r>
              <a:rPr lang="en-US" sz="8000" dirty="0"/>
              <a:t> </a:t>
            </a:r>
            <a:r>
              <a:rPr lang="en-US" sz="8000" dirty="0" err="1"/>
              <a:t>melainkan</a:t>
            </a:r>
            <a:r>
              <a:rPr lang="en-US" sz="8000" dirty="0"/>
              <a:t> </a:t>
            </a:r>
            <a:r>
              <a:rPr lang="en-US" sz="8000" dirty="0" err="1"/>
              <a:t>sesuai</a:t>
            </a:r>
            <a:r>
              <a:rPr lang="en-US" sz="8000" dirty="0"/>
              <a:t> </a:t>
            </a:r>
            <a:r>
              <a:rPr lang="en-US" sz="8000" dirty="0" err="1"/>
              <a:t>dengan</a:t>
            </a:r>
            <a:r>
              <a:rPr lang="en-US" sz="8000" dirty="0"/>
              <a:t> </a:t>
            </a:r>
            <a:endParaRPr lang="en-US" sz="8000" dirty="0" smtClean="0"/>
          </a:p>
          <a:p>
            <a:pPr marL="0" indent="0" algn="just">
              <a:buNone/>
            </a:pPr>
            <a:r>
              <a:rPr lang="en-US" sz="8000" dirty="0"/>
              <a:t> </a:t>
            </a:r>
            <a:r>
              <a:rPr lang="en-US" sz="8000" dirty="0" smtClean="0"/>
              <a:t>    </a:t>
            </a:r>
            <a:r>
              <a:rPr lang="en-US" sz="8000" dirty="0" err="1" smtClean="0"/>
              <a:t>kesanggupannya</a:t>
            </a:r>
            <a:r>
              <a:rPr lang="en-US" sz="8000" dirty="0"/>
              <a:t>. </a:t>
            </a:r>
            <a:r>
              <a:rPr lang="en-US" sz="8000" dirty="0" err="1"/>
              <a:t>Ia</a:t>
            </a:r>
            <a:r>
              <a:rPr lang="en-US" sz="8000" dirty="0"/>
              <a:t> </a:t>
            </a:r>
            <a:r>
              <a:rPr lang="en-US" sz="8000" dirty="0" err="1"/>
              <a:t>mendapat</a:t>
            </a:r>
            <a:r>
              <a:rPr lang="en-US" sz="8000" dirty="0"/>
              <a:t> </a:t>
            </a:r>
            <a:r>
              <a:rPr lang="en-US" sz="8000" dirty="0" err="1"/>
              <a:t>pahala</a:t>
            </a:r>
            <a:r>
              <a:rPr lang="en-US" sz="8000" dirty="0"/>
              <a:t> (</a:t>
            </a:r>
            <a:r>
              <a:rPr lang="en-US" sz="8000" dirty="0" err="1"/>
              <a:t>dari</a:t>
            </a:r>
            <a:r>
              <a:rPr lang="en-US" sz="8000" dirty="0"/>
              <a:t> </a:t>
            </a:r>
            <a:r>
              <a:rPr lang="en-US" sz="8000" dirty="0" err="1"/>
              <a:t>kebajikan</a:t>
            </a:r>
            <a:r>
              <a:rPr lang="en-US" sz="8000" dirty="0"/>
              <a:t>) yang  </a:t>
            </a:r>
            <a:r>
              <a:rPr lang="en-US" sz="8000" dirty="0" smtClean="0"/>
              <a:t>  </a:t>
            </a:r>
          </a:p>
          <a:p>
            <a:pPr marL="0" indent="0" algn="just">
              <a:buNone/>
            </a:pPr>
            <a:r>
              <a:rPr lang="en-US" sz="8000" dirty="0"/>
              <a:t> </a:t>
            </a:r>
            <a:r>
              <a:rPr lang="en-US" sz="8000" dirty="0" smtClean="0"/>
              <a:t>    </a:t>
            </a:r>
            <a:r>
              <a:rPr lang="en-US" sz="8000" dirty="0" err="1" smtClean="0"/>
              <a:t>diusahakannya</a:t>
            </a:r>
            <a:r>
              <a:rPr lang="en-US" sz="8000" dirty="0" smtClean="0"/>
              <a:t> </a:t>
            </a:r>
            <a:r>
              <a:rPr lang="en-US" sz="8000" dirty="0" err="1"/>
              <a:t>dan</a:t>
            </a:r>
            <a:r>
              <a:rPr lang="en-US" sz="8000" dirty="0"/>
              <a:t> </a:t>
            </a:r>
            <a:r>
              <a:rPr lang="en-US" sz="8000" dirty="0" err="1"/>
              <a:t>ia</a:t>
            </a:r>
            <a:r>
              <a:rPr lang="en-US" sz="8000" dirty="0"/>
              <a:t> </a:t>
            </a:r>
            <a:r>
              <a:rPr lang="en-US" sz="8000" dirty="0" err="1"/>
              <a:t>mendapat</a:t>
            </a:r>
            <a:r>
              <a:rPr lang="en-US" sz="8000" dirty="0"/>
              <a:t> </a:t>
            </a:r>
            <a:r>
              <a:rPr lang="en-US" sz="8000" dirty="0" err="1"/>
              <a:t>siksa</a:t>
            </a:r>
            <a:r>
              <a:rPr lang="en-US" sz="8000" dirty="0"/>
              <a:t> (</a:t>
            </a:r>
            <a:r>
              <a:rPr lang="en-US" sz="8000" dirty="0" err="1"/>
              <a:t>dari</a:t>
            </a:r>
            <a:r>
              <a:rPr lang="en-US" sz="8000" dirty="0"/>
              <a:t> </a:t>
            </a:r>
            <a:r>
              <a:rPr lang="en-US" sz="8000" dirty="0" err="1"/>
              <a:t>kejahatan</a:t>
            </a:r>
            <a:r>
              <a:rPr lang="en-US" sz="8000" dirty="0"/>
              <a:t>) yang </a:t>
            </a:r>
            <a:endParaRPr lang="en-US" sz="8000" dirty="0" smtClean="0"/>
          </a:p>
          <a:p>
            <a:pPr marL="0" indent="0" algn="just">
              <a:buNone/>
            </a:pPr>
            <a:r>
              <a:rPr lang="en-US" sz="8000" dirty="0"/>
              <a:t> </a:t>
            </a:r>
            <a:r>
              <a:rPr lang="en-US" sz="8000" dirty="0" smtClean="0"/>
              <a:t>    </a:t>
            </a:r>
            <a:r>
              <a:rPr lang="en-US" sz="8000" dirty="0" err="1" smtClean="0"/>
              <a:t>dikerjakannya</a:t>
            </a:r>
            <a:endParaRPr lang="en-US" sz="8000" dirty="0" smtClean="0"/>
          </a:p>
          <a:p>
            <a:pPr algn="just"/>
            <a:r>
              <a:rPr lang="en-US" sz="8000" dirty="0" smtClean="0"/>
              <a:t>Work From Home/</a:t>
            </a:r>
            <a:r>
              <a:rPr lang="en-US" sz="8000" dirty="0" err="1" smtClean="0"/>
              <a:t>Belajar</a:t>
            </a:r>
            <a:r>
              <a:rPr lang="en-US" sz="8000" dirty="0" smtClean="0"/>
              <a:t> </a:t>
            </a:r>
            <a:r>
              <a:rPr lang="en-US" sz="8000" dirty="0" err="1" smtClean="0"/>
              <a:t>dari</a:t>
            </a:r>
            <a:r>
              <a:rPr lang="en-US" sz="8000" dirty="0" smtClean="0"/>
              <a:t> </a:t>
            </a:r>
            <a:r>
              <a:rPr lang="en-US" sz="8000" dirty="0" err="1" smtClean="0"/>
              <a:t>rumah</a:t>
            </a:r>
            <a:r>
              <a:rPr lang="en-US" sz="8000" dirty="0" smtClean="0"/>
              <a:t> (</a:t>
            </a:r>
            <a:r>
              <a:rPr lang="en-US" sz="8000" dirty="0" err="1" smtClean="0"/>
              <a:t>belajar</a:t>
            </a:r>
            <a:r>
              <a:rPr lang="en-US" sz="8000" dirty="0" smtClean="0"/>
              <a:t> </a:t>
            </a:r>
            <a:r>
              <a:rPr lang="en-US" sz="8000" dirty="0" err="1" smtClean="0"/>
              <a:t>memanfaatkan</a:t>
            </a:r>
            <a:r>
              <a:rPr lang="en-US" sz="8000" dirty="0" smtClean="0"/>
              <a:t> </a:t>
            </a:r>
            <a:r>
              <a:rPr lang="en-US" sz="8000" dirty="0" err="1" smtClean="0"/>
              <a:t>teknologi</a:t>
            </a:r>
            <a:r>
              <a:rPr lang="en-US" sz="8000" dirty="0" smtClean="0"/>
              <a:t> IT ).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390" y="-5112"/>
            <a:ext cx="2065226" cy="48178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New Normal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476672"/>
            <a:ext cx="8596668" cy="3880773"/>
          </a:xfrm>
        </p:spPr>
        <p:txBody>
          <a:bodyPr>
            <a:noAutofit/>
          </a:bodyPr>
          <a:lstStyle/>
          <a:p>
            <a:pPr algn="just"/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 smtClean="0"/>
              <a:t>diberlakukannya</a:t>
            </a:r>
            <a:r>
              <a:rPr lang="en-US" sz="2200" dirty="0" smtClean="0"/>
              <a:t> </a:t>
            </a:r>
            <a:r>
              <a:rPr lang="en-US" sz="2200" dirty="0" err="1" smtClean="0"/>
              <a:t>kondisi</a:t>
            </a:r>
            <a:r>
              <a:rPr lang="en-US" sz="2200" dirty="0" smtClean="0"/>
              <a:t> new </a:t>
            </a:r>
            <a:r>
              <a:rPr lang="en-US" sz="2200" dirty="0"/>
              <a:t>normal </a:t>
            </a:r>
            <a:r>
              <a:rPr lang="en-US" sz="2200" dirty="0" err="1"/>
              <a:t>saat</a:t>
            </a:r>
            <a:r>
              <a:rPr lang="en-US" sz="2200" dirty="0"/>
              <a:t> </a:t>
            </a:r>
            <a:r>
              <a:rPr lang="en-US" sz="2200" dirty="0" err="1"/>
              <a:t>ini</a:t>
            </a:r>
            <a:r>
              <a:rPr lang="en-US" sz="2200" dirty="0"/>
              <a:t>, </a:t>
            </a:r>
            <a:r>
              <a:rPr lang="en-US" sz="2200" dirty="0" err="1"/>
              <a:t>kantor-kantor</a:t>
            </a:r>
            <a:r>
              <a:rPr lang="en-US" sz="2200" dirty="0"/>
              <a:t>, industry, mall </a:t>
            </a:r>
            <a:r>
              <a:rPr lang="en-US" sz="2200" dirty="0" err="1"/>
              <a:t>kembali</a:t>
            </a:r>
            <a:r>
              <a:rPr lang="en-US" sz="2200" dirty="0"/>
              <a:t> </a:t>
            </a:r>
            <a:r>
              <a:rPr lang="en-US" sz="2200" dirty="0" err="1"/>
              <a:t>dibuka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menerapkan</a:t>
            </a:r>
            <a:r>
              <a:rPr lang="en-US" sz="2200" dirty="0"/>
              <a:t> </a:t>
            </a:r>
            <a:r>
              <a:rPr lang="en-US" sz="2200" dirty="0" err="1"/>
              <a:t>protokol</a:t>
            </a:r>
            <a:r>
              <a:rPr lang="en-US" sz="2200" dirty="0"/>
              <a:t> </a:t>
            </a:r>
            <a:r>
              <a:rPr lang="en-US" sz="2200" dirty="0" err="1" smtClean="0"/>
              <a:t>kesehatan</a:t>
            </a:r>
            <a:r>
              <a:rPr lang="en-US" sz="2200" dirty="0" smtClean="0"/>
              <a:t> </a:t>
            </a:r>
            <a:r>
              <a:rPr lang="en-US" sz="2200" dirty="0"/>
              <a:t>yang </a:t>
            </a:r>
            <a:r>
              <a:rPr lang="en-US" sz="2200" dirty="0" err="1"/>
              <a:t>ketat</a:t>
            </a:r>
            <a:r>
              <a:rPr lang="en-US" sz="2200" dirty="0"/>
              <a:t> </a:t>
            </a:r>
            <a:r>
              <a:rPr lang="en-US" sz="2200" dirty="0" err="1"/>
              <a:t>yaitu</a:t>
            </a:r>
            <a:r>
              <a:rPr lang="en-US" sz="2200" dirty="0"/>
              <a:t> </a:t>
            </a:r>
            <a:r>
              <a:rPr lang="en-US" sz="2200" dirty="0" err="1"/>
              <a:t>menggunakan</a:t>
            </a:r>
            <a:r>
              <a:rPr lang="en-US" sz="2200" dirty="0"/>
              <a:t> masker, </a:t>
            </a:r>
            <a:r>
              <a:rPr lang="en-US" sz="2200" dirty="0" err="1"/>
              <a:t>cuci</a:t>
            </a:r>
            <a:r>
              <a:rPr lang="en-US" sz="2200" dirty="0"/>
              <a:t> </a:t>
            </a:r>
            <a:r>
              <a:rPr lang="en-US" sz="2200" dirty="0" err="1"/>
              <a:t>tangan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jaga</a:t>
            </a:r>
            <a:r>
              <a:rPr lang="en-US" sz="2200" dirty="0"/>
              <a:t> </a:t>
            </a:r>
            <a:r>
              <a:rPr lang="en-US" sz="2200" dirty="0" err="1"/>
              <a:t>jarak</a:t>
            </a:r>
            <a:r>
              <a:rPr lang="en-US" sz="2200" dirty="0"/>
              <a:t>. </a:t>
            </a:r>
            <a:r>
              <a:rPr lang="en-US" sz="2200" dirty="0" err="1" smtClean="0"/>
              <a:t>Mengingatkan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selalu</a:t>
            </a:r>
            <a:r>
              <a:rPr lang="en-US" sz="2200" dirty="0" smtClean="0"/>
              <a:t> </a:t>
            </a:r>
            <a:r>
              <a:rPr lang="en-US" sz="2200" dirty="0" err="1" smtClean="0"/>
              <a:t>menjaga</a:t>
            </a:r>
            <a:r>
              <a:rPr lang="en-US" sz="2200" dirty="0" smtClean="0"/>
              <a:t> </a:t>
            </a:r>
            <a:r>
              <a:rPr lang="en-US" sz="2200" dirty="0" err="1" smtClean="0"/>
              <a:t>kebersihan</a:t>
            </a:r>
            <a:r>
              <a:rPr lang="en-US" sz="2200" dirty="0" smtClean="0"/>
              <a:t> .</a:t>
            </a:r>
          </a:p>
          <a:p>
            <a:pPr algn="just"/>
            <a:r>
              <a:rPr lang="en-US" sz="2200" dirty="0" err="1" smtClean="0"/>
              <a:t>Sarana</a:t>
            </a:r>
            <a:r>
              <a:rPr lang="en-US" sz="2200" dirty="0" smtClean="0"/>
              <a:t> </a:t>
            </a:r>
            <a:r>
              <a:rPr lang="en-US" sz="2200" dirty="0" err="1"/>
              <a:t>transportasi</a:t>
            </a:r>
            <a:r>
              <a:rPr lang="en-US" sz="2200" dirty="0"/>
              <a:t> </a:t>
            </a:r>
            <a:r>
              <a:rPr lang="en-US" sz="2200" dirty="0" err="1"/>
              <a:t>juga</a:t>
            </a:r>
            <a:r>
              <a:rPr lang="en-US" sz="2200" dirty="0"/>
              <a:t> </a:t>
            </a:r>
            <a:r>
              <a:rPr lang="en-US" sz="2200" dirty="0" err="1"/>
              <a:t>sudah</a:t>
            </a:r>
            <a:r>
              <a:rPr lang="en-US" sz="2200" dirty="0"/>
              <a:t> </a:t>
            </a:r>
            <a:r>
              <a:rPr lang="en-US" sz="2200" dirty="0" err="1"/>
              <a:t>mulai</a:t>
            </a:r>
            <a:r>
              <a:rPr lang="en-US" sz="2200" dirty="0"/>
              <a:t> </a:t>
            </a:r>
            <a:r>
              <a:rPr lang="en-US" sz="2200" dirty="0" err="1"/>
              <a:t>kembali</a:t>
            </a:r>
            <a:r>
              <a:rPr lang="en-US" sz="2200" dirty="0"/>
              <a:t> </a:t>
            </a:r>
            <a:r>
              <a:rPr lang="en-US" sz="2200" dirty="0" err="1"/>
              <a:t>beroperasi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pembatasan</a:t>
            </a:r>
            <a:r>
              <a:rPr lang="en-US" sz="2200" dirty="0"/>
              <a:t> </a:t>
            </a:r>
            <a:r>
              <a:rPr lang="en-US" sz="2200" dirty="0" err="1"/>
              <a:t>kapasitas</a:t>
            </a:r>
            <a:r>
              <a:rPr lang="en-US" sz="2200" dirty="0"/>
              <a:t> </a:t>
            </a:r>
            <a:r>
              <a:rPr lang="en-US" sz="2200" dirty="0" err="1"/>
              <a:t>penumpang</a:t>
            </a:r>
            <a:r>
              <a:rPr lang="en-US" sz="2200" dirty="0"/>
              <a:t> ½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kapasitas</a:t>
            </a:r>
            <a:r>
              <a:rPr lang="en-US" sz="2200" dirty="0"/>
              <a:t> </a:t>
            </a:r>
            <a:r>
              <a:rPr lang="en-US" sz="2200" dirty="0" err="1" smtClean="0"/>
              <a:t>semestinya.Keseimbangan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kehidupan</a:t>
            </a:r>
            <a:r>
              <a:rPr lang="en-US" sz="2200" dirty="0" smtClean="0"/>
              <a:t>, </a:t>
            </a:r>
            <a:r>
              <a:rPr lang="en-US" sz="2200" dirty="0" err="1" smtClean="0"/>
              <a:t>jika</a:t>
            </a:r>
            <a:r>
              <a:rPr lang="en-US" sz="2200" dirty="0" smtClean="0"/>
              <a:t> </a:t>
            </a:r>
            <a:r>
              <a:rPr lang="en-US" sz="2200" dirty="0" err="1" smtClean="0"/>
              <a:t>ditinjau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teknik</a:t>
            </a:r>
            <a:r>
              <a:rPr lang="en-US" sz="2200" dirty="0" smtClean="0"/>
              <a:t> </a:t>
            </a:r>
            <a:r>
              <a:rPr lang="en-US" sz="2200" dirty="0" err="1" smtClean="0"/>
              <a:t>mesin</a:t>
            </a:r>
            <a:r>
              <a:rPr lang="en-US" sz="2200" dirty="0" smtClean="0"/>
              <a:t>, </a:t>
            </a:r>
            <a:r>
              <a:rPr lang="en-US" sz="2200" dirty="0" err="1" smtClean="0"/>
              <a:t>operasional</a:t>
            </a:r>
            <a:r>
              <a:rPr lang="en-US" sz="2200" dirty="0" smtClean="0"/>
              <a:t> </a:t>
            </a:r>
            <a:r>
              <a:rPr lang="en-US" sz="2200" dirty="0" err="1" smtClean="0"/>
              <a:t>kenderaan</a:t>
            </a:r>
            <a:r>
              <a:rPr lang="en-US" sz="2200" dirty="0" smtClean="0"/>
              <a:t>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baik</a:t>
            </a:r>
            <a:r>
              <a:rPr lang="en-US" sz="2200" dirty="0" smtClean="0"/>
              <a:t>, </a:t>
            </a:r>
            <a:r>
              <a:rPr lang="en-US" sz="2200" dirty="0" err="1" smtClean="0"/>
              <a:t>karena</a:t>
            </a:r>
            <a:r>
              <a:rPr lang="en-US" sz="2200" dirty="0" smtClean="0"/>
              <a:t> </a:t>
            </a:r>
            <a:r>
              <a:rPr lang="en-US" sz="2200" dirty="0" err="1" smtClean="0"/>
              <a:t>beban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diterima</a:t>
            </a:r>
            <a:r>
              <a:rPr lang="en-US" sz="2200" dirty="0" smtClean="0"/>
              <a:t> </a:t>
            </a:r>
            <a:r>
              <a:rPr lang="en-US" sz="2200" dirty="0" err="1" smtClean="0"/>
              <a:t>jauh</a:t>
            </a:r>
            <a:r>
              <a:rPr lang="en-US" sz="2200" dirty="0" smtClean="0"/>
              <a:t> </a:t>
            </a:r>
            <a:r>
              <a:rPr lang="en-US" sz="2200" dirty="0" err="1" smtClean="0"/>
              <a:t>dibawah</a:t>
            </a:r>
            <a:r>
              <a:rPr lang="en-US" sz="2200" dirty="0" smtClean="0"/>
              <a:t> </a:t>
            </a:r>
            <a:r>
              <a:rPr lang="en-US" sz="2200" dirty="0" err="1" smtClean="0"/>
              <a:t>kapasitas</a:t>
            </a:r>
            <a:r>
              <a:rPr lang="en-US" sz="2200" dirty="0" smtClean="0"/>
              <a:t> </a:t>
            </a:r>
            <a:r>
              <a:rPr lang="en-US" sz="2200" dirty="0" err="1" smtClean="0"/>
              <a:t>maksimum</a:t>
            </a:r>
            <a:r>
              <a:rPr lang="en-US" sz="2200" dirty="0" smtClean="0"/>
              <a:t> </a:t>
            </a:r>
            <a:r>
              <a:rPr lang="en-US" sz="2200" dirty="0" err="1" smtClean="0"/>
              <a:t>kenderaan</a:t>
            </a:r>
            <a:r>
              <a:rPr lang="en-US" sz="2200" dirty="0" smtClean="0"/>
              <a:t> </a:t>
            </a:r>
            <a:r>
              <a:rPr lang="en-US" sz="2200" dirty="0" err="1" smtClean="0"/>
              <a:t>tersebut</a:t>
            </a:r>
            <a:r>
              <a:rPr lang="en-US" sz="2200" dirty="0" smtClean="0"/>
              <a:t>. </a:t>
            </a:r>
            <a:endParaRPr lang="en-US" sz="2200" dirty="0"/>
          </a:p>
          <a:p>
            <a:pPr algn="just"/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perlahan</a:t>
            </a:r>
            <a:r>
              <a:rPr lang="en-US" sz="2200" dirty="0"/>
              <a:t> </a:t>
            </a:r>
            <a:r>
              <a:rPr lang="en-US" sz="2200" dirty="0" err="1"/>
              <a:t>perekonomian</a:t>
            </a:r>
            <a:r>
              <a:rPr lang="en-US" sz="2200" dirty="0"/>
              <a:t> </a:t>
            </a:r>
            <a:r>
              <a:rPr lang="en-US" sz="2200" dirty="0" err="1"/>
              <a:t>mulai</a:t>
            </a:r>
            <a:r>
              <a:rPr lang="en-US" sz="2200" dirty="0"/>
              <a:t> </a:t>
            </a:r>
            <a:r>
              <a:rPr lang="en-US" sz="2200" dirty="0" err="1"/>
              <a:t>kembali</a:t>
            </a:r>
            <a:r>
              <a:rPr lang="en-US" sz="2200" dirty="0"/>
              <a:t> </a:t>
            </a:r>
            <a:r>
              <a:rPr lang="en-US" sz="2200" dirty="0" err="1"/>
              <a:t>bergulir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membangkitkan</a:t>
            </a:r>
            <a:r>
              <a:rPr lang="en-US" sz="2200" dirty="0"/>
              <a:t> </a:t>
            </a:r>
            <a:r>
              <a:rPr lang="en-US" sz="2200" dirty="0" err="1"/>
              <a:t>gairah</a:t>
            </a:r>
            <a:r>
              <a:rPr lang="en-US" sz="2200" dirty="0"/>
              <a:t> </a:t>
            </a:r>
            <a:r>
              <a:rPr lang="en-US" sz="2200" dirty="0" err="1"/>
              <a:t>masyarakat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memenuhi</a:t>
            </a:r>
            <a:r>
              <a:rPr lang="en-US" sz="2200" dirty="0"/>
              <a:t> </a:t>
            </a:r>
            <a:r>
              <a:rPr lang="en-US" sz="2200" dirty="0" err="1"/>
              <a:t>kehidupannya</a:t>
            </a:r>
            <a:r>
              <a:rPr lang="en-US" sz="2200" dirty="0"/>
              <a:t> </a:t>
            </a:r>
            <a:r>
              <a:rPr lang="en-US" sz="22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200" dirty="0" smtClean="0"/>
              <a:t>    Allah </a:t>
            </a:r>
            <a:r>
              <a:rPr lang="en-US" sz="2200" dirty="0" err="1"/>
              <a:t>juga</a:t>
            </a:r>
            <a:r>
              <a:rPr lang="en-US" sz="2200" dirty="0"/>
              <a:t> </a:t>
            </a:r>
            <a:r>
              <a:rPr lang="en-US" sz="2200" dirty="0" err="1"/>
              <a:t>berfirman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surat</a:t>
            </a:r>
            <a:r>
              <a:rPr lang="en-US" sz="2200" dirty="0"/>
              <a:t> Al </a:t>
            </a:r>
            <a:r>
              <a:rPr lang="en-US" sz="2200" dirty="0" err="1"/>
              <a:t>Insyirah</a:t>
            </a:r>
            <a:r>
              <a:rPr lang="en-US" sz="2200" dirty="0"/>
              <a:t> </a:t>
            </a:r>
            <a:r>
              <a:rPr lang="en-US" sz="2200" dirty="0" err="1"/>
              <a:t>ayat</a:t>
            </a:r>
            <a:r>
              <a:rPr lang="en-US" sz="2200" dirty="0"/>
              <a:t> 5-6 </a:t>
            </a:r>
            <a:r>
              <a:rPr lang="en-US" sz="2200" dirty="0" smtClean="0"/>
              <a:t>: </a:t>
            </a:r>
            <a:r>
              <a:rPr lang="en-US" sz="2200" dirty="0" err="1" smtClean="0"/>
              <a:t>Karena</a:t>
            </a:r>
            <a:r>
              <a:rPr lang="en-US" sz="2200" dirty="0" smtClean="0"/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200" dirty="0"/>
              <a:t> </a:t>
            </a:r>
            <a:r>
              <a:rPr lang="en-US" sz="2200" dirty="0" smtClean="0"/>
              <a:t>   </a:t>
            </a:r>
            <a:r>
              <a:rPr lang="en-US" sz="2200" dirty="0" err="1" smtClean="0"/>
              <a:t>sesungguhnya</a:t>
            </a:r>
            <a:r>
              <a:rPr lang="en-US" sz="2200" dirty="0" smtClean="0"/>
              <a:t> </a:t>
            </a:r>
            <a:r>
              <a:rPr lang="en-US" sz="2200" dirty="0" err="1"/>
              <a:t>sesudah</a:t>
            </a:r>
            <a:r>
              <a:rPr lang="en-US" sz="2200" dirty="0"/>
              <a:t> </a:t>
            </a:r>
            <a:r>
              <a:rPr lang="en-US" sz="2200" dirty="0" err="1"/>
              <a:t>kesulitan</a:t>
            </a:r>
            <a:r>
              <a:rPr lang="en-US" sz="2200" dirty="0"/>
              <a:t> </a:t>
            </a:r>
            <a:r>
              <a:rPr lang="en-US" sz="2200" dirty="0" err="1"/>
              <a:t>itu</a:t>
            </a:r>
            <a:r>
              <a:rPr lang="en-US" sz="2200" dirty="0"/>
              <a:t> </a:t>
            </a: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200" dirty="0" err="1"/>
              <a:t>kemudahan</a:t>
            </a:r>
            <a:r>
              <a:rPr lang="en-US" sz="2200" dirty="0"/>
              <a:t>, </a:t>
            </a:r>
            <a:endParaRPr lang="en-US" sz="22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2200" dirty="0"/>
              <a:t> </a:t>
            </a:r>
            <a:r>
              <a:rPr lang="en-US" sz="2200" dirty="0" smtClean="0"/>
              <a:t>  </a:t>
            </a:r>
            <a:endParaRPr lang="en-US" sz="2200" dirty="0"/>
          </a:p>
          <a:p>
            <a:pPr marL="0" indent="0" algn="just">
              <a:spcBef>
                <a:spcPts val="0"/>
              </a:spcBef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969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922" y="116632"/>
            <a:ext cx="2824782" cy="792088"/>
          </a:xfrm>
        </p:spPr>
        <p:txBody>
          <a:bodyPr/>
          <a:lstStyle/>
          <a:p>
            <a:r>
              <a:rPr lang="en-US" sz="2400" dirty="0" smtClean="0"/>
              <a:t>Entrepreneurship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5" y="908720"/>
            <a:ext cx="10972800" cy="4525963"/>
          </a:xfrm>
        </p:spPr>
        <p:txBody>
          <a:bodyPr>
            <a:noAutofit/>
          </a:bodyPr>
          <a:lstStyle/>
          <a:p>
            <a:pPr algn="just"/>
            <a:r>
              <a:rPr lang="en-US" sz="2000" dirty="0"/>
              <a:t>Salah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tokoh</a:t>
            </a:r>
            <a:r>
              <a:rPr lang="en-US" sz="2000" dirty="0"/>
              <a:t> entrepreneur </a:t>
            </a:r>
            <a:r>
              <a:rPr lang="en-US" sz="2000" dirty="0" err="1"/>
              <a:t>nasional</a:t>
            </a:r>
            <a:r>
              <a:rPr lang="en-US" sz="2000" dirty="0"/>
              <a:t> Dr. (HC.) Ir. </a:t>
            </a:r>
            <a:r>
              <a:rPr lang="en-US" sz="2000" dirty="0" err="1"/>
              <a:t>Ciputra</a:t>
            </a:r>
            <a:r>
              <a:rPr lang="en-US" sz="2000" dirty="0"/>
              <a:t> </a:t>
            </a:r>
            <a:r>
              <a:rPr lang="en-US" sz="2000" dirty="0" err="1"/>
              <a:t>pernah</a:t>
            </a:r>
            <a:r>
              <a:rPr lang="en-US" sz="2000" dirty="0"/>
              <a:t> </a:t>
            </a:r>
            <a:r>
              <a:rPr lang="en-US" sz="2000" dirty="0" err="1"/>
              <a:t>mengatakan</a:t>
            </a:r>
            <a:r>
              <a:rPr lang="en-US" sz="2000" dirty="0"/>
              <a:t> </a:t>
            </a: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tiga</a:t>
            </a:r>
            <a:r>
              <a:rPr lang="en-US" sz="2000" dirty="0"/>
              <a:t> </a:t>
            </a:r>
            <a:r>
              <a:rPr lang="en-US" sz="2000" dirty="0" err="1"/>
              <a:t>ciri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 </a:t>
            </a:r>
            <a:r>
              <a:rPr lang="en-US" sz="2000" dirty="0" err="1"/>
              <a:t>seorang</a:t>
            </a:r>
            <a:r>
              <a:rPr lang="en-US" sz="2000" dirty="0"/>
              <a:t> </a:t>
            </a:r>
            <a:r>
              <a:rPr lang="en-US" sz="2000" dirty="0" err="1"/>
              <a:t>wirausahawan</a:t>
            </a:r>
            <a:r>
              <a:rPr lang="en-US" sz="2000" dirty="0"/>
              <a:t> yang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dijadikan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acuan</a:t>
            </a:r>
            <a:r>
              <a:rPr lang="en-US" sz="2000" dirty="0"/>
              <a:t> :</a:t>
            </a:r>
          </a:p>
          <a:p>
            <a:pPr algn="just"/>
            <a:r>
              <a:rPr lang="en-US" sz="2000" dirty="0"/>
              <a:t>1. </a:t>
            </a:r>
            <a:r>
              <a:rPr lang="en-US" sz="2000" dirty="0" err="1"/>
              <a:t>Memiliki</a:t>
            </a:r>
            <a:r>
              <a:rPr lang="en-US" sz="2000" dirty="0"/>
              <a:t> eye sight masa </a:t>
            </a:r>
            <a:r>
              <a:rPr lang="en-US" sz="2000" dirty="0" err="1"/>
              <a:t>depan</a:t>
            </a:r>
            <a:r>
              <a:rPr lang="en-US" sz="2000" dirty="0"/>
              <a:t> yang </a:t>
            </a:r>
            <a:r>
              <a:rPr lang="en-US" sz="2000" dirty="0" err="1"/>
              <a:t>tepat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tajam</a:t>
            </a: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melihat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peluang</a:t>
            </a:r>
            <a:r>
              <a:rPr lang="en-US" sz="2000" dirty="0"/>
              <a:t> </a:t>
            </a:r>
            <a:r>
              <a:rPr lang="en-US" sz="2000" dirty="0" err="1"/>
              <a:t>bisnis</a:t>
            </a:r>
            <a:r>
              <a:rPr lang="en-US" sz="2000" dirty="0"/>
              <a:t> yang </a:t>
            </a:r>
            <a:r>
              <a:rPr lang="en-US" sz="2000" dirty="0" err="1"/>
              <a:t>mungkin</a:t>
            </a:r>
            <a:r>
              <a:rPr lang="en-US" sz="2000" dirty="0"/>
              <a:t> </a:t>
            </a:r>
            <a:r>
              <a:rPr lang="en-US" sz="2000" dirty="0" err="1"/>
              <a:t>saja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dilihat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orang </a:t>
            </a:r>
            <a:r>
              <a:rPr lang="en-US" sz="2000" dirty="0"/>
              <a:t>lain.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/>
              <a:t>melihat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dreams or vision for future yang </a:t>
            </a:r>
            <a:r>
              <a:rPr lang="en-US" sz="2000" dirty="0" err="1"/>
              <a:t>menakjubkan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err="1" smtClean="0"/>
              <a:t>mengekspresikan</a:t>
            </a:r>
            <a:r>
              <a:rPr lang="en-US" sz="2000" dirty="0" smtClean="0"/>
              <a:t> </a:t>
            </a:r>
            <a:r>
              <a:rPr lang="en-US" sz="2000" dirty="0" err="1"/>
              <a:t>dirinya</a:t>
            </a:r>
            <a:r>
              <a:rPr lang="en-US" sz="2000" dirty="0"/>
              <a:t> </a:t>
            </a:r>
            <a:r>
              <a:rPr lang="en-US" sz="2000" dirty="0" err="1" smtClean="0"/>
              <a:t>sendiri</a:t>
            </a:r>
            <a:r>
              <a:rPr lang="en-US" sz="2000" dirty="0"/>
              <a:t>.</a:t>
            </a:r>
          </a:p>
          <a:p>
            <a:pPr marL="0" indent="0" algn="just">
              <a:buNone/>
            </a:pPr>
            <a:r>
              <a:rPr lang="en-US" sz="2000" dirty="0" smtClean="0"/>
              <a:t>2</a:t>
            </a:r>
            <a:r>
              <a:rPr lang="en-US" sz="2000" dirty="0"/>
              <a:t>.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karakter</a:t>
            </a:r>
            <a:r>
              <a:rPr lang="en-US" sz="2000" dirty="0"/>
              <a:t> motivator </a:t>
            </a:r>
            <a:r>
              <a:rPr lang="en-US" sz="2000" dirty="0" err="1"/>
              <a:t>dan</a:t>
            </a:r>
            <a:r>
              <a:rPr lang="en-US" sz="2000" dirty="0"/>
              <a:t> innovator</a:t>
            </a:r>
          </a:p>
          <a:p>
            <a:pPr marL="0" indent="0" algn="just"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/>
              <a:t>menciptakan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menemukan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menggapai</a:t>
            </a:r>
            <a:r>
              <a:rPr lang="en-US" sz="2000" dirty="0"/>
              <a:t> </a:t>
            </a:r>
            <a:r>
              <a:rPr lang="en-US" sz="2000" dirty="0" err="1"/>
              <a:t>mimpi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visi</a:t>
            </a:r>
            <a:r>
              <a:rPr lang="en-US" sz="2000" dirty="0"/>
              <a:t> yang </a:t>
            </a:r>
            <a:r>
              <a:rPr lang="en-US" sz="2000" dirty="0" err="1"/>
              <a:t>luar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</a:p>
          <a:p>
            <a:pPr marL="0" indent="0" algn="just"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biasa</a:t>
            </a:r>
            <a:r>
              <a:rPr lang="en-US" sz="2000" dirty="0" smtClean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/>
              <a:t>disimpulkan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seorang</a:t>
            </a:r>
            <a:r>
              <a:rPr lang="en-US" sz="2000" dirty="0"/>
              <a:t> entrepreneur </a:t>
            </a:r>
            <a:r>
              <a:rPr lang="en-US" sz="2000" dirty="0" err="1"/>
              <a:t>selalu</a:t>
            </a:r>
            <a:r>
              <a:rPr lang="en-US" sz="2000" dirty="0"/>
              <a:t> </a:t>
            </a:r>
            <a:r>
              <a:rPr lang="en-US" sz="2000" dirty="0" err="1"/>
              <a:t>termotivasi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inovatif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/>
              <a:t>mewujudkan</a:t>
            </a:r>
            <a:r>
              <a:rPr lang="en-US" sz="2000" dirty="0"/>
              <a:t> </a:t>
            </a:r>
            <a:r>
              <a:rPr lang="en-US" sz="2000" dirty="0" err="1" smtClean="0"/>
              <a:t>cita-citanya</a:t>
            </a:r>
            <a:r>
              <a:rPr lang="en-US" sz="2000" dirty="0"/>
              <a:t>.</a:t>
            </a:r>
          </a:p>
          <a:p>
            <a:pPr marL="0" indent="0" algn="just">
              <a:buNone/>
            </a:pPr>
            <a:r>
              <a:rPr lang="en-US" sz="2000" dirty="0" smtClean="0"/>
              <a:t>3</a:t>
            </a:r>
            <a:r>
              <a:rPr lang="en-US" sz="2000" dirty="0"/>
              <a:t>. </a:t>
            </a:r>
            <a:r>
              <a:rPr lang="en-US" sz="2000" dirty="0" err="1"/>
              <a:t>Siap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bersedia</a:t>
            </a:r>
            <a:r>
              <a:rPr lang="en-US" sz="2000" dirty="0"/>
              <a:t> taking any risks</a:t>
            </a:r>
          </a:p>
          <a:p>
            <a:pPr marL="0" indent="0" algn="just">
              <a:buNone/>
            </a:pPr>
            <a:r>
              <a:rPr lang="en-US" sz="2000" dirty="0" smtClean="0"/>
              <a:t>    </a:t>
            </a:r>
            <a:r>
              <a:rPr lang="en-US" sz="2000" dirty="0" err="1" smtClean="0"/>
              <a:t>Seorang</a:t>
            </a:r>
            <a:r>
              <a:rPr lang="en-US" sz="2000" dirty="0" smtClean="0"/>
              <a:t> </a:t>
            </a:r>
            <a:r>
              <a:rPr lang="en-US" sz="2000" dirty="0"/>
              <a:t>entrepreneur </a:t>
            </a:r>
            <a:r>
              <a:rPr lang="en-US" sz="2000" dirty="0" err="1"/>
              <a:t>sejati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seorang</a:t>
            </a:r>
            <a:r>
              <a:rPr lang="en-US" sz="2000" dirty="0"/>
              <a:t> </a:t>
            </a:r>
            <a:r>
              <a:rPr lang="en-US" sz="2000" dirty="0" err="1"/>
              <a:t>pemimpin</a:t>
            </a:r>
            <a:r>
              <a:rPr lang="en-US" sz="2000" dirty="0"/>
              <a:t>, </a:t>
            </a:r>
            <a:r>
              <a:rPr lang="en-US" sz="2000" dirty="0" err="1"/>
              <a:t>pendiri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pelopor</a:t>
            </a:r>
            <a:r>
              <a:rPr lang="en-US" sz="2000" dirty="0"/>
              <a:t> yang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semangat</a:t>
            </a:r>
            <a:r>
              <a:rPr lang="en-US" sz="2000" dirty="0"/>
              <a:t>,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/>
              <a:t>mudah</a:t>
            </a:r>
            <a:r>
              <a:rPr lang="en-US" sz="2000" dirty="0"/>
              <a:t> </a:t>
            </a:r>
            <a:r>
              <a:rPr lang="en-US" sz="2000" dirty="0" err="1"/>
              <a:t>menyerah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menghadapi</a:t>
            </a:r>
            <a:r>
              <a:rPr lang="en-US" sz="2000" dirty="0"/>
              <a:t> </a:t>
            </a:r>
            <a:r>
              <a:rPr lang="en-US" sz="2000" dirty="0" err="1"/>
              <a:t>segala</a:t>
            </a:r>
            <a:r>
              <a:rPr lang="en-US" sz="2000" dirty="0"/>
              <a:t> </a:t>
            </a:r>
            <a:r>
              <a:rPr lang="en-US" sz="2000" dirty="0" err="1"/>
              <a:t>tantangan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resiko</a:t>
            </a:r>
            <a:r>
              <a:rPr lang="en-US" sz="2000" dirty="0"/>
              <a:t> yang 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/>
              <a:t>ia</a:t>
            </a:r>
            <a:r>
              <a:rPr lang="en-US" sz="2000" dirty="0"/>
              <a:t> </a:t>
            </a:r>
            <a:r>
              <a:rPr lang="en-US" sz="2000" dirty="0" err="1" smtClean="0"/>
              <a:t>perhitungkan</a:t>
            </a:r>
            <a:r>
              <a:rPr lang="en-US" sz="2000" dirty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/>
              <a:t>berpendirian</a:t>
            </a:r>
            <a:r>
              <a:rPr lang="en-US" sz="2000" dirty="0"/>
              <a:t> yang </a:t>
            </a:r>
            <a:r>
              <a:rPr lang="en-US" sz="2000" dirty="0" err="1"/>
              <a:t>teguh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selalu</a:t>
            </a:r>
            <a:r>
              <a:rPr lang="en-US" sz="2000" dirty="0"/>
              <a:t> </a:t>
            </a:r>
            <a:r>
              <a:rPr lang="en-US" sz="2000" dirty="0" err="1"/>
              <a:t>berani</a:t>
            </a:r>
            <a:r>
              <a:rPr lang="en-US" sz="2000" dirty="0"/>
              <a:t> </a:t>
            </a:r>
            <a:r>
              <a:rPr lang="en-US" sz="2000" dirty="0" err="1"/>
              <a:t>maju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depan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554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572" y="692696"/>
            <a:ext cx="8596668" cy="936104"/>
          </a:xfrm>
        </p:spPr>
        <p:txBody>
          <a:bodyPr>
            <a:normAutofit/>
          </a:bodyPr>
          <a:lstStyle/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wirausaha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pola</a:t>
            </a:r>
            <a:r>
              <a:rPr lang="en-US" sz="2400" dirty="0"/>
              <a:t> </a:t>
            </a:r>
            <a:r>
              <a:rPr lang="en-US" sz="2400" dirty="0" err="1"/>
              <a:t>pikir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dimiliki</a:t>
            </a:r>
            <a:r>
              <a:rPr lang="en-US" sz="2400" dirty="0"/>
              <a:t> </a:t>
            </a:r>
            <a:r>
              <a:rPr lang="en-US" sz="2400" dirty="0" err="1" smtClean="0"/>
              <a:t>diantaranya</a:t>
            </a:r>
            <a:r>
              <a:rPr lang="en-US" sz="2400" dirty="0" smtClean="0"/>
              <a:t> </a:t>
            </a:r>
            <a:r>
              <a:rPr lang="en-US" sz="24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smtClean="0"/>
              <a:t>1.Berfikir </a:t>
            </a:r>
            <a:r>
              <a:rPr lang="en-US" sz="2400" dirty="0" err="1"/>
              <a:t>resiko</a:t>
            </a:r>
            <a:r>
              <a:rPr lang="en-US" sz="2400" dirty="0"/>
              <a:t> </a:t>
            </a:r>
            <a:r>
              <a:rPr lang="en-US" sz="2400" dirty="0" err="1"/>
              <a:t>dulu</a:t>
            </a:r>
            <a:r>
              <a:rPr lang="en-US" sz="2400" dirty="0"/>
              <a:t>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untungnya</a:t>
            </a:r>
            <a:endParaRPr lang="en-US" sz="2400" dirty="0"/>
          </a:p>
          <a:p>
            <a:pPr algn="just"/>
            <a:r>
              <a:rPr lang="en-US" sz="2400" dirty="0" smtClean="0"/>
              <a:t>2.Harus </a:t>
            </a:r>
            <a:r>
              <a:rPr lang="en-US" sz="2400" dirty="0" err="1"/>
              <a:t>berani</a:t>
            </a:r>
            <a:r>
              <a:rPr lang="en-US" sz="2400" dirty="0"/>
              <a:t> </a:t>
            </a:r>
            <a:r>
              <a:rPr lang="en-US" sz="2400" dirty="0" err="1"/>
              <a:t>mengambil</a:t>
            </a:r>
            <a:r>
              <a:rPr lang="en-US" sz="2400" dirty="0"/>
              <a:t> </a:t>
            </a:r>
            <a:r>
              <a:rPr lang="en-US" sz="2400" dirty="0" err="1"/>
              <a:t>resiko</a:t>
            </a:r>
            <a:r>
              <a:rPr lang="en-US" sz="2400" dirty="0"/>
              <a:t> </a:t>
            </a:r>
            <a:r>
              <a:rPr lang="en-US" sz="2400" dirty="0" err="1"/>
              <a:t>terjelek</a:t>
            </a:r>
            <a:endParaRPr lang="en-US" sz="2400" dirty="0"/>
          </a:p>
          <a:p>
            <a:pPr algn="just"/>
            <a:r>
              <a:rPr lang="en-US" sz="2400" dirty="0" smtClean="0"/>
              <a:t>3.Urusan </a:t>
            </a:r>
            <a:r>
              <a:rPr lang="en-US" sz="2400" dirty="0" err="1"/>
              <a:t>administrasi</a:t>
            </a:r>
            <a:r>
              <a:rPr lang="en-US" sz="2400" dirty="0"/>
              <a:t> </a:t>
            </a:r>
            <a:r>
              <a:rPr lang="en-US" sz="2400" dirty="0" err="1"/>
              <a:t>dipikir</a:t>
            </a:r>
            <a:r>
              <a:rPr lang="en-US" sz="2400" dirty="0"/>
              <a:t> </a:t>
            </a:r>
            <a:r>
              <a:rPr lang="en-US" sz="2400" dirty="0" err="1"/>
              <a:t>belakangan</a:t>
            </a:r>
            <a:r>
              <a:rPr lang="en-US" sz="2400" dirty="0"/>
              <a:t> yang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 </a:t>
            </a:r>
            <a:r>
              <a:rPr lang="en-US" sz="2400" dirty="0" err="1"/>
              <a:t>jalan</a:t>
            </a:r>
            <a:r>
              <a:rPr lang="en-US" sz="2400" dirty="0"/>
              <a:t> </a:t>
            </a:r>
            <a:r>
              <a:rPr lang="en-US" sz="2400" dirty="0" err="1"/>
              <a:t>dulu</a:t>
            </a:r>
            <a:endParaRPr lang="en-US" sz="2400" dirty="0"/>
          </a:p>
          <a:p>
            <a:pPr algn="just"/>
            <a:r>
              <a:rPr lang="en-US" sz="2400" dirty="0" smtClean="0"/>
              <a:t>4.Harus </a:t>
            </a:r>
            <a:r>
              <a:rPr lang="en-US" sz="2400" dirty="0" err="1"/>
              <a:t>sabar</a:t>
            </a:r>
            <a:r>
              <a:rPr lang="en-US" sz="2400" dirty="0"/>
              <a:t> (</a:t>
            </a:r>
            <a:r>
              <a:rPr lang="en-US" sz="2400" dirty="0" err="1"/>
              <a:t>bisnisnya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dulu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kepentingan</a:t>
            </a:r>
            <a:r>
              <a:rPr lang="en-US" sz="2400" dirty="0"/>
              <a:t> </a:t>
            </a:r>
            <a:r>
              <a:rPr lang="en-US" sz="2400" dirty="0" err="1"/>
              <a:t>pribadi</a:t>
            </a:r>
            <a:r>
              <a:rPr lang="en-US" sz="2400" dirty="0"/>
              <a:t>)</a:t>
            </a:r>
          </a:p>
          <a:p>
            <a:pPr algn="just"/>
            <a:r>
              <a:rPr lang="en-US" sz="2400" dirty="0" smtClean="0"/>
              <a:t>5.Pandai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peluang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lakukan</a:t>
            </a:r>
            <a:r>
              <a:rPr lang="en-US" sz="2400" dirty="0"/>
              <a:t>/action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1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1759"/>
            <a:ext cx="4550296" cy="790977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Kekurangan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dihadapi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196752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algn="just"/>
            <a:r>
              <a:rPr lang="en-US" dirty="0"/>
              <a:t>1</a:t>
            </a:r>
            <a:r>
              <a:rPr lang="en-US" sz="2400" dirty="0"/>
              <a:t>).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/>
              <a:t>pendapatan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pasti</a:t>
            </a:r>
            <a:r>
              <a:rPr lang="en-US" sz="2400" dirty="0"/>
              <a:t>, </a:t>
            </a:r>
            <a:r>
              <a:rPr lang="en-US" sz="2400" dirty="0" err="1"/>
              <a:t>memikul</a:t>
            </a:r>
            <a:r>
              <a:rPr lang="en-US" sz="2400" dirty="0"/>
              <a:t> </a:t>
            </a:r>
          </a:p>
          <a:p>
            <a:pPr marL="0" indent="0" algn="just">
              <a:buNone/>
            </a:pPr>
            <a:r>
              <a:rPr lang="en-US" sz="2400" dirty="0" smtClean="0"/>
              <a:t>        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/>
              <a:t>resiko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2). </a:t>
            </a:r>
            <a:r>
              <a:rPr lang="en-US" sz="2400" dirty="0" err="1"/>
              <a:t>Bekerja</a:t>
            </a:r>
            <a:r>
              <a:rPr lang="en-US" sz="2400" dirty="0"/>
              <a:t> </a:t>
            </a:r>
            <a:r>
              <a:rPr lang="en-US" sz="2400" dirty="0" err="1"/>
              <a:t>keras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jam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3). </a:t>
            </a:r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dirty="0" err="1"/>
              <a:t>kehidupannya</a:t>
            </a:r>
            <a:r>
              <a:rPr lang="en-US" sz="2400" dirty="0"/>
              <a:t> </a:t>
            </a:r>
            <a:r>
              <a:rPr lang="en-US" sz="2400" dirty="0" err="1"/>
              <a:t>masih</a:t>
            </a:r>
            <a:r>
              <a:rPr lang="en-US" sz="2400" dirty="0"/>
              <a:t> </a:t>
            </a:r>
            <a:r>
              <a:rPr lang="en-US" sz="2400" dirty="0" err="1"/>
              <a:t>rendah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usahanya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</a:p>
          <a:p>
            <a:pPr marL="0" indent="0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sz="2400" dirty="0" err="1" smtClean="0"/>
              <a:t>berhasil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berhemat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4). </a:t>
            </a:r>
            <a:r>
              <a:rPr lang="en-US" sz="2400" dirty="0" err="1"/>
              <a:t>Tanggung</a:t>
            </a:r>
            <a:r>
              <a:rPr lang="en-US" sz="2400" dirty="0"/>
              <a:t> </a:t>
            </a:r>
            <a:r>
              <a:rPr lang="en-US" sz="2400" dirty="0" err="1"/>
              <a:t>jawabnya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,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 smtClean="0"/>
              <a:t>keputusan</a:t>
            </a: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dibuat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5). </a:t>
            </a:r>
            <a:r>
              <a:rPr lang="en-US" sz="2400" dirty="0" err="1"/>
              <a:t>Beban</a:t>
            </a:r>
            <a:r>
              <a:rPr lang="en-US" sz="2400" dirty="0"/>
              <a:t> </a:t>
            </a:r>
            <a:r>
              <a:rPr lang="en-US" sz="2400" dirty="0" err="1"/>
              <a:t>pikiran</a:t>
            </a:r>
            <a:r>
              <a:rPr lang="en-US" sz="2400" dirty="0"/>
              <a:t> yang </a:t>
            </a:r>
            <a:r>
              <a:rPr lang="en-US" sz="2400" dirty="0" err="1"/>
              <a:t>berat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740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226978" cy="875184"/>
          </a:xfrm>
        </p:spPr>
        <p:txBody>
          <a:bodyPr>
            <a:normAutofit/>
          </a:bodyPr>
          <a:lstStyle/>
          <a:p>
            <a:r>
              <a:rPr lang="en-US" sz="2400" dirty="0" err="1"/>
              <a:t>Mimpi</a:t>
            </a:r>
            <a:r>
              <a:rPr lang="en-US" sz="2400" dirty="0"/>
              <a:t> </a:t>
            </a:r>
            <a:r>
              <a:rPr lang="en-US" sz="2400" dirty="0" err="1"/>
              <a:t>tapi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entrepreneur </a:t>
            </a:r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 smtClean="0"/>
              <a:t>pikiran</a:t>
            </a:r>
            <a:r>
              <a:rPr lang="en-US" sz="2400" dirty="0" smtClean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a.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endParaRPr lang="en-US" sz="2400" dirty="0"/>
          </a:p>
          <a:p>
            <a:r>
              <a:rPr lang="en-US" sz="2400" dirty="0" err="1" smtClean="0"/>
              <a:t>b.Takut</a:t>
            </a:r>
            <a:r>
              <a:rPr lang="en-US" sz="2400" dirty="0" smtClean="0"/>
              <a:t> </a:t>
            </a:r>
            <a:r>
              <a:rPr lang="en-US" sz="2400" dirty="0" err="1"/>
              <a:t>gagal</a:t>
            </a:r>
            <a:r>
              <a:rPr lang="en-US" sz="2400" dirty="0"/>
              <a:t>/</a:t>
            </a:r>
            <a:r>
              <a:rPr lang="en-US" sz="2400" dirty="0" err="1"/>
              <a:t>rugi</a:t>
            </a:r>
            <a:endParaRPr lang="en-US" sz="2400" dirty="0"/>
          </a:p>
          <a:p>
            <a:r>
              <a:rPr lang="en-US" sz="2400" dirty="0" err="1" smtClean="0"/>
              <a:t>c.Tidak</a:t>
            </a:r>
            <a:r>
              <a:rPr lang="en-US" sz="2400" dirty="0" smtClean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modal</a:t>
            </a:r>
          </a:p>
          <a:p>
            <a:r>
              <a:rPr lang="en-US" sz="2400" dirty="0" err="1" smtClean="0"/>
              <a:t>d.Umur</a:t>
            </a:r>
            <a:r>
              <a:rPr lang="en-US" sz="2400" dirty="0" smtClean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tua</a:t>
            </a:r>
            <a:endParaRPr lang="en-US" sz="2400" dirty="0"/>
          </a:p>
          <a:p>
            <a:r>
              <a:rPr lang="en-US" sz="2400" dirty="0" err="1" smtClean="0"/>
              <a:t>e.Tidak</a:t>
            </a:r>
            <a:r>
              <a:rPr lang="en-US" sz="2400" dirty="0" smtClean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pengalaman</a:t>
            </a:r>
            <a:endParaRPr lang="en-US" sz="2400" dirty="0"/>
          </a:p>
          <a:p>
            <a:r>
              <a:rPr lang="en-US" sz="2400" dirty="0" err="1" smtClean="0"/>
              <a:t>f.Persaingan</a:t>
            </a:r>
            <a:r>
              <a:rPr lang="en-US" sz="2400" dirty="0" smtClean="0"/>
              <a:t> </a:t>
            </a:r>
            <a:r>
              <a:rPr lang="en-US" sz="2400" dirty="0" err="1"/>
              <a:t>ketat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22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2739</TotalTime>
  <Words>1374</Words>
  <Application>Microsoft Office PowerPoint</Application>
  <PresentationFormat>Widescreen</PresentationFormat>
  <Paragraphs>163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Trebuchet MS</vt:lpstr>
      <vt:lpstr>Wingdings 3</vt:lpstr>
      <vt:lpstr>Facet</vt:lpstr>
      <vt:lpstr>PowerPoint Presentation</vt:lpstr>
      <vt:lpstr>MATERI</vt:lpstr>
      <vt:lpstr>Pendahuluan</vt:lpstr>
      <vt:lpstr>Kondisi  di Era Pandemi</vt:lpstr>
      <vt:lpstr>New Normal</vt:lpstr>
      <vt:lpstr>Entrepreneurship </vt:lpstr>
      <vt:lpstr>Untuk menjadi wirausaha ada beberapa pola pikir yang harus dimiliki diantaranya :</vt:lpstr>
      <vt:lpstr>Kekurangan yang akan dihadapi</vt:lpstr>
      <vt:lpstr>Mimpi tapi tidak menjadi entrepreneur apabila memiliki pikiran sebagai berikut :</vt:lpstr>
      <vt:lpstr>Terdapat tujuh karakter dasar bagi seorang entrepreneurship (Mc.Graith dan Mc Millan,2000) </vt:lpstr>
      <vt:lpstr>TECHNOPREUNUER</vt:lpstr>
      <vt:lpstr>Technopreneurship adalah kemampuan untuk :</vt:lpstr>
      <vt:lpstr>PowerPoint Presentation</vt:lpstr>
      <vt:lpstr>Tips Jika Menjadi Entrepreneur</vt:lpstr>
      <vt:lpstr>PowerPoint Presentation</vt:lpstr>
      <vt:lpstr>PowerPoint Presentation</vt:lpstr>
      <vt:lpstr>PowerPoint Presentation</vt:lpstr>
      <vt:lpstr>Beberapa alasan mengapa rapid prototyping sangat berguna dan diperlukan dalam dunia industri adalah:</vt:lpstr>
      <vt:lpstr>PowerPoint Presentation</vt:lpstr>
      <vt:lpstr>PowerPoint Presentation</vt:lpstr>
      <vt:lpstr>PowerPoint Presentation</vt:lpstr>
      <vt:lpstr>Langkah-langkah dalam operasional rapid prototityping </vt:lpstr>
      <vt:lpstr>Aplikasi Rapid Prototyping</vt:lpstr>
      <vt:lpstr>RUMAH 3D Winsun</vt:lpstr>
      <vt:lpstr>PowerPoint Presentation</vt:lpstr>
      <vt:lpstr>Produk Stereolithography (SLA)</vt:lpstr>
      <vt:lpstr>PowerPoint Presentation</vt:lpstr>
      <vt:lpstr>PowerPoint Presentation</vt:lpstr>
      <vt:lpstr>Rapid Prototyping dalam Bidang  Mechanical </vt:lpstr>
      <vt:lpstr>Rapid Prototyping dalam Bidang  Elektrical </vt:lpstr>
      <vt:lpstr>PowerPoint Presentation</vt:lpstr>
      <vt:lpstr>PowerPoint Presentation</vt:lpstr>
      <vt:lpstr>Menara air Kota Medan</vt:lpstr>
      <vt:lpstr>Penutup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ACER</cp:lastModifiedBy>
  <cp:revision>112</cp:revision>
  <dcterms:created xsi:type="dcterms:W3CDTF">2020-06-05T03:46:58Z</dcterms:created>
  <dcterms:modified xsi:type="dcterms:W3CDTF">2020-07-05T10:02:12Z</dcterms:modified>
</cp:coreProperties>
</file>